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ink/ink10.xml" ContentType="application/inkml+xml"/>
  <Override PartName="/ppt/notesSlides/notesSlide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4.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5.xml" ContentType="application/vnd.openxmlformats-officedocument.presentationml.notesSlide+xml"/>
  <Override PartName="/ppt/ink/ink5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6"/>
  </p:notesMasterIdLst>
  <p:handoutMasterIdLst>
    <p:handoutMasterId r:id="rId67"/>
  </p:handoutMasterIdLst>
  <p:sldIdLst>
    <p:sldId id="297" r:id="rId2"/>
    <p:sldId id="1242" r:id="rId3"/>
    <p:sldId id="1243" r:id="rId4"/>
    <p:sldId id="1249" r:id="rId5"/>
    <p:sldId id="1250" r:id="rId6"/>
    <p:sldId id="1206" r:id="rId7"/>
    <p:sldId id="1207" r:id="rId8"/>
    <p:sldId id="1208" r:id="rId9"/>
    <p:sldId id="1209" r:id="rId10"/>
    <p:sldId id="1210" r:id="rId11"/>
    <p:sldId id="1212" r:id="rId12"/>
    <p:sldId id="1282" r:id="rId13"/>
    <p:sldId id="1213" r:id="rId14"/>
    <p:sldId id="1214" r:id="rId15"/>
    <p:sldId id="1215" r:id="rId16"/>
    <p:sldId id="1220" r:id="rId17"/>
    <p:sldId id="1221" r:id="rId18"/>
    <p:sldId id="1222" r:id="rId19"/>
    <p:sldId id="1223" r:id="rId20"/>
    <p:sldId id="1225" r:id="rId21"/>
    <p:sldId id="1226" r:id="rId22"/>
    <p:sldId id="1227" r:id="rId23"/>
    <p:sldId id="1228" r:id="rId24"/>
    <p:sldId id="1230" r:id="rId25"/>
    <p:sldId id="1231" r:id="rId26"/>
    <p:sldId id="1232" r:id="rId27"/>
    <p:sldId id="1233" r:id="rId28"/>
    <p:sldId id="1234" r:id="rId29"/>
    <p:sldId id="1279" r:id="rId30"/>
    <p:sldId id="1235" r:id="rId31"/>
    <p:sldId id="1236" r:id="rId32"/>
    <p:sldId id="1237" r:id="rId33"/>
    <p:sldId id="1238" r:id="rId34"/>
    <p:sldId id="1239" r:id="rId35"/>
    <p:sldId id="1240" r:id="rId36"/>
    <p:sldId id="1251" r:id="rId37"/>
    <p:sldId id="1252" r:id="rId38"/>
    <p:sldId id="1253" r:id="rId39"/>
    <p:sldId id="1254" r:id="rId40"/>
    <p:sldId id="1255" r:id="rId41"/>
    <p:sldId id="1256" r:id="rId42"/>
    <p:sldId id="1257" r:id="rId43"/>
    <p:sldId id="1258" r:id="rId44"/>
    <p:sldId id="1259" r:id="rId45"/>
    <p:sldId id="1260" r:id="rId46"/>
    <p:sldId id="1261" r:id="rId47"/>
    <p:sldId id="1281" r:id="rId48"/>
    <p:sldId id="1262" r:id="rId49"/>
    <p:sldId id="1263" r:id="rId50"/>
    <p:sldId id="1264" r:id="rId51"/>
    <p:sldId id="1265" r:id="rId52"/>
    <p:sldId id="1267" r:id="rId53"/>
    <p:sldId id="1268" r:id="rId54"/>
    <p:sldId id="1269" r:id="rId55"/>
    <p:sldId id="1271" r:id="rId56"/>
    <p:sldId id="1273" r:id="rId57"/>
    <p:sldId id="1266" r:id="rId58"/>
    <p:sldId id="1283" r:id="rId59"/>
    <p:sldId id="1275" r:id="rId60"/>
    <p:sldId id="1276" r:id="rId61"/>
    <p:sldId id="1277" r:id="rId62"/>
    <p:sldId id="1270" r:id="rId63"/>
    <p:sldId id="1229" r:id="rId64"/>
    <p:sldId id="1280" r:id="rId65"/>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1"/>
    <p:restoredTop sz="88454"/>
  </p:normalViewPr>
  <p:slideViewPr>
    <p:cSldViewPr>
      <p:cViewPr varScale="1">
        <p:scale>
          <a:sx n="149" d="100"/>
          <a:sy n="149" d="100"/>
        </p:scale>
        <p:origin x="576"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B247C1FE-558D-4D0B-8CCF-27609C7C3255}"/>
    <pc:docChg chg="custSel modSld">
      <pc:chgData name="Barnaghi, Payam" userId="074f2ebd-6afc-4315-b390-7d2c21b26061" providerId="ADAL" clId="{B247C1FE-558D-4D0B-8CCF-27609C7C3255}" dt="2026-01-15T12:33:29.110" v="0" actId="7634"/>
      <pc:docMkLst>
        <pc:docMk/>
      </pc:docMkLst>
      <pc:sldChg chg="addSp mod">
        <pc:chgData name="Barnaghi, Payam" userId="074f2ebd-6afc-4315-b390-7d2c21b26061" providerId="ADAL" clId="{B247C1FE-558D-4D0B-8CCF-27609C7C3255}" dt="2026-01-15T12:33:29.110" v="0" actId="7634"/>
        <pc:sldMkLst>
          <pc:docMk/>
          <pc:sldMk cId="2614086925" sldId="1206"/>
        </pc:sldMkLst>
        <pc:inkChg chg="add">
          <ac:chgData name="Barnaghi, Payam" userId="074f2ebd-6afc-4315-b390-7d2c21b26061" providerId="ADAL" clId="{B247C1FE-558D-4D0B-8CCF-27609C7C3255}" dt="2026-01-15T12:33:29.110" v="0" actId="7634"/>
          <ac:inkMkLst>
            <pc:docMk/>
            <pc:sldMk cId="2614086925" sldId="1206"/>
            <ac:inkMk id="5" creationId="{BC17D2CC-9298-3C34-9D8C-A001B905F4CB}"/>
          </ac:inkMkLst>
        </pc:inkChg>
      </pc:sldChg>
      <pc:sldChg chg="addSp mod">
        <pc:chgData name="Barnaghi, Payam" userId="074f2ebd-6afc-4315-b390-7d2c21b26061" providerId="ADAL" clId="{B247C1FE-558D-4D0B-8CCF-27609C7C3255}" dt="2026-01-15T12:33:29.110" v="0" actId="7634"/>
        <pc:sldMkLst>
          <pc:docMk/>
          <pc:sldMk cId="329058784" sldId="1207"/>
        </pc:sldMkLst>
        <pc:inkChg chg="add">
          <ac:chgData name="Barnaghi, Payam" userId="074f2ebd-6afc-4315-b390-7d2c21b26061" providerId="ADAL" clId="{B247C1FE-558D-4D0B-8CCF-27609C7C3255}" dt="2026-01-15T12:33:29.110" v="0" actId="7634"/>
          <ac:inkMkLst>
            <pc:docMk/>
            <pc:sldMk cId="329058784" sldId="1207"/>
            <ac:inkMk id="5" creationId="{B053B994-738B-CF69-AB40-AD19464BBA90}"/>
          </ac:inkMkLst>
        </pc:inkChg>
      </pc:sldChg>
      <pc:sldChg chg="addSp mod">
        <pc:chgData name="Barnaghi, Payam" userId="074f2ebd-6afc-4315-b390-7d2c21b26061" providerId="ADAL" clId="{B247C1FE-558D-4D0B-8CCF-27609C7C3255}" dt="2026-01-15T12:33:29.110" v="0" actId="7634"/>
        <pc:sldMkLst>
          <pc:docMk/>
          <pc:sldMk cId="2443905189" sldId="1208"/>
        </pc:sldMkLst>
        <pc:inkChg chg="add">
          <ac:chgData name="Barnaghi, Payam" userId="074f2ebd-6afc-4315-b390-7d2c21b26061" providerId="ADAL" clId="{B247C1FE-558D-4D0B-8CCF-27609C7C3255}" dt="2026-01-15T12:33:29.110" v="0" actId="7634"/>
          <ac:inkMkLst>
            <pc:docMk/>
            <pc:sldMk cId="2443905189" sldId="1208"/>
            <ac:inkMk id="5" creationId="{690C2CA8-6EDC-33B6-EBCB-0AE231DDB3B7}"/>
          </ac:inkMkLst>
        </pc:inkChg>
      </pc:sldChg>
      <pc:sldChg chg="addSp mod">
        <pc:chgData name="Barnaghi, Payam" userId="074f2ebd-6afc-4315-b390-7d2c21b26061" providerId="ADAL" clId="{B247C1FE-558D-4D0B-8CCF-27609C7C3255}" dt="2026-01-15T12:33:29.110" v="0" actId="7634"/>
        <pc:sldMkLst>
          <pc:docMk/>
          <pc:sldMk cId="682493955" sldId="1209"/>
        </pc:sldMkLst>
        <pc:inkChg chg="add">
          <ac:chgData name="Barnaghi, Payam" userId="074f2ebd-6afc-4315-b390-7d2c21b26061" providerId="ADAL" clId="{B247C1FE-558D-4D0B-8CCF-27609C7C3255}" dt="2026-01-15T12:33:29.110" v="0" actId="7634"/>
          <ac:inkMkLst>
            <pc:docMk/>
            <pc:sldMk cId="682493955" sldId="1209"/>
            <ac:inkMk id="5" creationId="{E773ACCE-C95A-A902-50F2-F2B68D8B6F93}"/>
          </ac:inkMkLst>
        </pc:inkChg>
      </pc:sldChg>
      <pc:sldChg chg="addSp mod">
        <pc:chgData name="Barnaghi, Payam" userId="074f2ebd-6afc-4315-b390-7d2c21b26061" providerId="ADAL" clId="{B247C1FE-558D-4D0B-8CCF-27609C7C3255}" dt="2026-01-15T12:33:29.110" v="0" actId="7634"/>
        <pc:sldMkLst>
          <pc:docMk/>
          <pc:sldMk cId="2819322953" sldId="1210"/>
        </pc:sldMkLst>
        <pc:inkChg chg="add">
          <ac:chgData name="Barnaghi, Payam" userId="074f2ebd-6afc-4315-b390-7d2c21b26061" providerId="ADAL" clId="{B247C1FE-558D-4D0B-8CCF-27609C7C3255}" dt="2026-01-15T12:33:29.110" v="0" actId="7634"/>
          <ac:inkMkLst>
            <pc:docMk/>
            <pc:sldMk cId="2819322953" sldId="1210"/>
            <ac:inkMk id="5" creationId="{F096869B-1BDD-ECD2-C5CE-AEE4DA010797}"/>
          </ac:inkMkLst>
        </pc:inkChg>
      </pc:sldChg>
      <pc:sldChg chg="addSp mod">
        <pc:chgData name="Barnaghi, Payam" userId="074f2ebd-6afc-4315-b390-7d2c21b26061" providerId="ADAL" clId="{B247C1FE-558D-4D0B-8CCF-27609C7C3255}" dt="2026-01-15T12:33:29.110" v="0" actId="7634"/>
        <pc:sldMkLst>
          <pc:docMk/>
          <pc:sldMk cId="449346970" sldId="1212"/>
        </pc:sldMkLst>
        <pc:inkChg chg="add">
          <ac:chgData name="Barnaghi, Payam" userId="074f2ebd-6afc-4315-b390-7d2c21b26061" providerId="ADAL" clId="{B247C1FE-558D-4D0B-8CCF-27609C7C3255}" dt="2026-01-15T12:33:29.110" v="0" actId="7634"/>
          <ac:inkMkLst>
            <pc:docMk/>
            <pc:sldMk cId="449346970" sldId="1212"/>
            <ac:inkMk id="3" creationId="{2D4B5863-C320-B63A-20DB-612B50D9A11D}"/>
          </ac:inkMkLst>
        </pc:inkChg>
      </pc:sldChg>
      <pc:sldChg chg="addSp mod">
        <pc:chgData name="Barnaghi, Payam" userId="074f2ebd-6afc-4315-b390-7d2c21b26061" providerId="ADAL" clId="{B247C1FE-558D-4D0B-8CCF-27609C7C3255}" dt="2026-01-15T12:33:29.110" v="0" actId="7634"/>
        <pc:sldMkLst>
          <pc:docMk/>
          <pc:sldMk cId="2676283498" sldId="1213"/>
        </pc:sldMkLst>
        <pc:inkChg chg="add">
          <ac:chgData name="Barnaghi, Payam" userId="074f2ebd-6afc-4315-b390-7d2c21b26061" providerId="ADAL" clId="{B247C1FE-558D-4D0B-8CCF-27609C7C3255}" dt="2026-01-15T12:33:29.110" v="0" actId="7634"/>
          <ac:inkMkLst>
            <pc:docMk/>
            <pc:sldMk cId="2676283498" sldId="1213"/>
            <ac:inkMk id="2" creationId="{1DF9F812-AB1A-C4D7-A58E-5773CADF5F7B}"/>
          </ac:inkMkLst>
        </pc:inkChg>
      </pc:sldChg>
      <pc:sldChg chg="addSp mod">
        <pc:chgData name="Barnaghi, Payam" userId="074f2ebd-6afc-4315-b390-7d2c21b26061" providerId="ADAL" clId="{B247C1FE-558D-4D0B-8CCF-27609C7C3255}" dt="2026-01-15T12:33:29.110" v="0" actId="7634"/>
        <pc:sldMkLst>
          <pc:docMk/>
          <pc:sldMk cId="143630581" sldId="1214"/>
        </pc:sldMkLst>
        <pc:inkChg chg="add">
          <ac:chgData name="Barnaghi, Payam" userId="074f2ebd-6afc-4315-b390-7d2c21b26061" providerId="ADAL" clId="{B247C1FE-558D-4D0B-8CCF-27609C7C3255}" dt="2026-01-15T12:33:29.110" v="0" actId="7634"/>
          <ac:inkMkLst>
            <pc:docMk/>
            <pc:sldMk cId="143630581" sldId="1214"/>
            <ac:inkMk id="3" creationId="{7CEDFC41-CB32-CCAB-8FE3-86E646ECD685}"/>
          </ac:inkMkLst>
        </pc:inkChg>
      </pc:sldChg>
      <pc:sldChg chg="addSp mod">
        <pc:chgData name="Barnaghi, Payam" userId="074f2ebd-6afc-4315-b390-7d2c21b26061" providerId="ADAL" clId="{B247C1FE-558D-4D0B-8CCF-27609C7C3255}" dt="2026-01-15T12:33:29.110" v="0" actId="7634"/>
        <pc:sldMkLst>
          <pc:docMk/>
          <pc:sldMk cId="2441156838" sldId="1215"/>
        </pc:sldMkLst>
        <pc:inkChg chg="add">
          <ac:chgData name="Barnaghi, Payam" userId="074f2ebd-6afc-4315-b390-7d2c21b26061" providerId="ADAL" clId="{B247C1FE-558D-4D0B-8CCF-27609C7C3255}" dt="2026-01-15T12:33:29.110" v="0" actId="7634"/>
          <ac:inkMkLst>
            <pc:docMk/>
            <pc:sldMk cId="2441156838" sldId="1215"/>
            <ac:inkMk id="5" creationId="{F26F00CE-99A7-2B3E-A04B-AB792FED7296}"/>
          </ac:inkMkLst>
        </pc:inkChg>
      </pc:sldChg>
      <pc:sldChg chg="addSp mod">
        <pc:chgData name="Barnaghi, Payam" userId="074f2ebd-6afc-4315-b390-7d2c21b26061" providerId="ADAL" clId="{B247C1FE-558D-4D0B-8CCF-27609C7C3255}" dt="2026-01-15T12:33:29.110" v="0" actId="7634"/>
        <pc:sldMkLst>
          <pc:docMk/>
          <pc:sldMk cId="1358649712" sldId="1220"/>
        </pc:sldMkLst>
        <pc:inkChg chg="add">
          <ac:chgData name="Barnaghi, Payam" userId="074f2ebd-6afc-4315-b390-7d2c21b26061" providerId="ADAL" clId="{B247C1FE-558D-4D0B-8CCF-27609C7C3255}" dt="2026-01-15T12:33:29.110" v="0" actId="7634"/>
          <ac:inkMkLst>
            <pc:docMk/>
            <pc:sldMk cId="1358649712" sldId="1220"/>
            <ac:inkMk id="5" creationId="{65A44E92-E14E-61B7-ED9B-7DDED04D985A}"/>
          </ac:inkMkLst>
        </pc:inkChg>
      </pc:sldChg>
      <pc:sldChg chg="addSp mod">
        <pc:chgData name="Barnaghi, Payam" userId="074f2ebd-6afc-4315-b390-7d2c21b26061" providerId="ADAL" clId="{B247C1FE-558D-4D0B-8CCF-27609C7C3255}" dt="2026-01-15T12:33:29.110" v="0" actId="7634"/>
        <pc:sldMkLst>
          <pc:docMk/>
          <pc:sldMk cId="3288880637" sldId="1221"/>
        </pc:sldMkLst>
        <pc:inkChg chg="add">
          <ac:chgData name="Barnaghi, Payam" userId="074f2ebd-6afc-4315-b390-7d2c21b26061" providerId="ADAL" clId="{B247C1FE-558D-4D0B-8CCF-27609C7C3255}" dt="2026-01-15T12:33:29.110" v="0" actId="7634"/>
          <ac:inkMkLst>
            <pc:docMk/>
            <pc:sldMk cId="3288880637" sldId="1221"/>
            <ac:inkMk id="5" creationId="{1DFDA077-4E31-4283-6821-10306B47B17B}"/>
          </ac:inkMkLst>
        </pc:inkChg>
      </pc:sldChg>
      <pc:sldChg chg="addSp mod">
        <pc:chgData name="Barnaghi, Payam" userId="074f2ebd-6afc-4315-b390-7d2c21b26061" providerId="ADAL" clId="{B247C1FE-558D-4D0B-8CCF-27609C7C3255}" dt="2026-01-15T12:33:29.110" v="0" actId="7634"/>
        <pc:sldMkLst>
          <pc:docMk/>
          <pc:sldMk cId="4168374866" sldId="1222"/>
        </pc:sldMkLst>
        <pc:inkChg chg="add">
          <ac:chgData name="Barnaghi, Payam" userId="074f2ebd-6afc-4315-b390-7d2c21b26061" providerId="ADAL" clId="{B247C1FE-558D-4D0B-8CCF-27609C7C3255}" dt="2026-01-15T12:33:29.110" v="0" actId="7634"/>
          <ac:inkMkLst>
            <pc:docMk/>
            <pc:sldMk cId="4168374866" sldId="1222"/>
            <ac:inkMk id="5" creationId="{23141632-3DA8-25CA-DC32-C88F8F816D6E}"/>
          </ac:inkMkLst>
        </pc:inkChg>
      </pc:sldChg>
      <pc:sldChg chg="addSp mod">
        <pc:chgData name="Barnaghi, Payam" userId="074f2ebd-6afc-4315-b390-7d2c21b26061" providerId="ADAL" clId="{B247C1FE-558D-4D0B-8CCF-27609C7C3255}" dt="2026-01-15T12:33:29.110" v="0" actId="7634"/>
        <pc:sldMkLst>
          <pc:docMk/>
          <pc:sldMk cId="607475096" sldId="1223"/>
        </pc:sldMkLst>
        <pc:inkChg chg="add">
          <ac:chgData name="Barnaghi, Payam" userId="074f2ebd-6afc-4315-b390-7d2c21b26061" providerId="ADAL" clId="{B247C1FE-558D-4D0B-8CCF-27609C7C3255}" dt="2026-01-15T12:33:29.110" v="0" actId="7634"/>
          <ac:inkMkLst>
            <pc:docMk/>
            <pc:sldMk cId="607475096" sldId="1223"/>
            <ac:inkMk id="5" creationId="{F6815F21-A949-789B-3418-1F845232B1C2}"/>
          </ac:inkMkLst>
        </pc:inkChg>
      </pc:sldChg>
      <pc:sldChg chg="addSp mod">
        <pc:chgData name="Barnaghi, Payam" userId="074f2ebd-6afc-4315-b390-7d2c21b26061" providerId="ADAL" clId="{B247C1FE-558D-4D0B-8CCF-27609C7C3255}" dt="2026-01-15T12:33:29.110" v="0" actId="7634"/>
        <pc:sldMkLst>
          <pc:docMk/>
          <pc:sldMk cId="1862726170" sldId="1225"/>
        </pc:sldMkLst>
        <pc:inkChg chg="add">
          <ac:chgData name="Barnaghi, Payam" userId="074f2ebd-6afc-4315-b390-7d2c21b26061" providerId="ADAL" clId="{B247C1FE-558D-4D0B-8CCF-27609C7C3255}" dt="2026-01-15T12:33:29.110" v="0" actId="7634"/>
          <ac:inkMkLst>
            <pc:docMk/>
            <pc:sldMk cId="1862726170" sldId="1225"/>
            <ac:inkMk id="5" creationId="{BDE6221B-7048-8F69-81E0-9107EC720AE1}"/>
          </ac:inkMkLst>
        </pc:inkChg>
      </pc:sldChg>
      <pc:sldChg chg="addSp mod">
        <pc:chgData name="Barnaghi, Payam" userId="074f2ebd-6afc-4315-b390-7d2c21b26061" providerId="ADAL" clId="{B247C1FE-558D-4D0B-8CCF-27609C7C3255}" dt="2026-01-15T12:33:29.110" v="0" actId="7634"/>
        <pc:sldMkLst>
          <pc:docMk/>
          <pc:sldMk cId="839755204" sldId="1226"/>
        </pc:sldMkLst>
        <pc:inkChg chg="add">
          <ac:chgData name="Barnaghi, Payam" userId="074f2ebd-6afc-4315-b390-7d2c21b26061" providerId="ADAL" clId="{B247C1FE-558D-4D0B-8CCF-27609C7C3255}" dt="2026-01-15T12:33:29.110" v="0" actId="7634"/>
          <ac:inkMkLst>
            <pc:docMk/>
            <pc:sldMk cId="839755204" sldId="1226"/>
            <ac:inkMk id="5" creationId="{A43923EB-8833-D364-B318-BB39A48FDDB2}"/>
          </ac:inkMkLst>
        </pc:inkChg>
      </pc:sldChg>
      <pc:sldChg chg="addSp mod">
        <pc:chgData name="Barnaghi, Payam" userId="074f2ebd-6afc-4315-b390-7d2c21b26061" providerId="ADAL" clId="{B247C1FE-558D-4D0B-8CCF-27609C7C3255}" dt="2026-01-15T12:33:29.110" v="0" actId="7634"/>
        <pc:sldMkLst>
          <pc:docMk/>
          <pc:sldMk cId="2237865155" sldId="1227"/>
        </pc:sldMkLst>
        <pc:inkChg chg="add">
          <ac:chgData name="Barnaghi, Payam" userId="074f2ebd-6afc-4315-b390-7d2c21b26061" providerId="ADAL" clId="{B247C1FE-558D-4D0B-8CCF-27609C7C3255}" dt="2026-01-15T12:33:29.110" v="0" actId="7634"/>
          <ac:inkMkLst>
            <pc:docMk/>
            <pc:sldMk cId="2237865155" sldId="1227"/>
            <ac:inkMk id="5" creationId="{8C5A3BF7-6EE4-CA56-D79A-C98B8040BE3D}"/>
          </ac:inkMkLst>
        </pc:inkChg>
      </pc:sldChg>
      <pc:sldChg chg="addSp mod">
        <pc:chgData name="Barnaghi, Payam" userId="074f2ebd-6afc-4315-b390-7d2c21b26061" providerId="ADAL" clId="{B247C1FE-558D-4D0B-8CCF-27609C7C3255}" dt="2026-01-15T12:33:29.110" v="0" actId="7634"/>
        <pc:sldMkLst>
          <pc:docMk/>
          <pc:sldMk cId="237221040" sldId="1228"/>
        </pc:sldMkLst>
        <pc:inkChg chg="add">
          <ac:chgData name="Barnaghi, Payam" userId="074f2ebd-6afc-4315-b390-7d2c21b26061" providerId="ADAL" clId="{B247C1FE-558D-4D0B-8CCF-27609C7C3255}" dt="2026-01-15T12:33:29.110" v="0" actId="7634"/>
          <ac:inkMkLst>
            <pc:docMk/>
            <pc:sldMk cId="237221040" sldId="1228"/>
            <ac:inkMk id="5" creationId="{C0AF502C-BA3D-1004-21B6-69BA30611475}"/>
          </ac:inkMkLst>
        </pc:inkChg>
      </pc:sldChg>
      <pc:sldChg chg="addSp mod">
        <pc:chgData name="Barnaghi, Payam" userId="074f2ebd-6afc-4315-b390-7d2c21b26061" providerId="ADAL" clId="{B247C1FE-558D-4D0B-8CCF-27609C7C3255}" dt="2026-01-15T12:33:29.110" v="0" actId="7634"/>
        <pc:sldMkLst>
          <pc:docMk/>
          <pc:sldMk cId="3281958715" sldId="1231"/>
        </pc:sldMkLst>
        <pc:inkChg chg="add">
          <ac:chgData name="Barnaghi, Payam" userId="074f2ebd-6afc-4315-b390-7d2c21b26061" providerId="ADAL" clId="{B247C1FE-558D-4D0B-8CCF-27609C7C3255}" dt="2026-01-15T12:33:29.110" v="0" actId="7634"/>
          <ac:inkMkLst>
            <pc:docMk/>
            <pc:sldMk cId="3281958715" sldId="1231"/>
            <ac:inkMk id="5" creationId="{E7D28637-2826-944A-F302-BF1E6819B643}"/>
          </ac:inkMkLst>
        </pc:inkChg>
      </pc:sldChg>
      <pc:sldChg chg="addSp mod">
        <pc:chgData name="Barnaghi, Payam" userId="074f2ebd-6afc-4315-b390-7d2c21b26061" providerId="ADAL" clId="{B247C1FE-558D-4D0B-8CCF-27609C7C3255}" dt="2026-01-15T12:33:29.110" v="0" actId="7634"/>
        <pc:sldMkLst>
          <pc:docMk/>
          <pc:sldMk cId="3199666161" sldId="1233"/>
        </pc:sldMkLst>
        <pc:inkChg chg="add">
          <ac:chgData name="Barnaghi, Payam" userId="074f2ebd-6afc-4315-b390-7d2c21b26061" providerId="ADAL" clId="{B247C1FE-558D-4D0B-8CCF-27609C7C3255}" dt="2026-01-15T12:33:29.110" v="0" actId="7634"/>
          <ac:inkMkLst>
            <pc:docMk/>
            <pc:sldMk cId="3199666161" sldId="1233"/>
            <ac:inkMk id="5" creationId="{F0004D8B-BB08-1504-79CC-D15EBA707A18}"/>
          </ac:inkMkLst>
        </pc:inkChg>
      </pc:sldChg>
      <pc:sldChg chg="addSp mod">
        <pc:chgData name="Barnaghi, Payam" userId="074f2ebd-6afc-4315-b390-7d2c21b26061" providerId="ADAL" clId="{B247C1FE-558D-4D0B-8CCF-27609C7C3255}" dt="2026-01-15T12:33:29.110" v="0" actId="7634"/>
        <pc:sldMkLst>
          <pc:docMk/>
          <pc:sldMk cId="1697334938" sldId="1235"/>
        </pc:sldMkLst>
        <pc:inkChg chg="add">
          <ac:chgData name="Barnaghi, Payam" userId="074f2ebd-6afc-4315-b390-7d2c21b26061" providerId="ADAL" clId="{B247C1FE-558D-4D0B-8CCF-27609C7C3255}" dt="2026-01-15T12:33:29.110" v="0" actId="7634"/>
          <ac:inkMkLst>
            <pc:docMk/>
            <pc:sldMk cId="1697334938" sldId="1235"/>
            <ac:inkMk id="5" creationId="{32831B02-BDB5-3B53-3488-2EE6FED74298}"/>
          </ac:inkMkLst>
        </pc:inkChg>
      </pc:sldChg>
      <pc:sldChg chg="addSp mod">
        <pc:chgData name="Barnaghi, Payam" userId="074f2ebd-6afc-4315-b390-7d2c21b26061" providerId="ADAL" clId="{B247C1FE-558D-4D0B-8CCF-27609C7C3255}" dt="2026-01-15T12:33:29.110" v="0" actId="7634"/>
        <pc:sldMkLst>
          <pc:docMk/>
          <pc:sldMk cId="1696542629" sldId="1236"/>
        </pc:sldMkLst>
        <pc:inkChg chg="add">
          <ac:chgData name="Barnaghi, Payam" userId="074f2ebd-6afc-4315-b390-7d2c21b26061" providerId="ADAL" clId="{B247C1FE-558D-4D0B-8CCF-27609C7C3255}" dt="2026-01-15T12:33:29.110" v="0" actId="7634"/>
          <ac:inkMkLst>
            <pc:docMk/>
            <pc:sldMk cId="1696542629" sldId="1236"/>
            <ac:inkMk id="3" creationId="{5C41EDEE-7EBC-F0A8-4813-23B90EDB378A}"/>
          </ac:inkMkLst>
        </pc:inkChg>
      </pc:sldChg>
      <pc:sldChg chg="addSp mod">
        <pc:chgData name="Barnaghi, Payam" userId="074f2ebd-6afc-4315-b390-7d2c21b26061" providerId="ADAL" clId="{B247C1FE-558D-4D0B-8CCF-27609C7C3255}" dt="2026-01-15T12:33:29.110" v="0" actId="7634"/>
        <pc:sldMkLst>
          <pc:docMk/>
          <pc:sldMk cId="3243987107" sldId="1237"/>
        </pc:sldMkLst>
        <pc:inkChg chg="add">
          <ac:chgData name="Barnaghi, Payam" userId="074f2ebd-6afc-4315-b390-7d2c21b26061" providerId="ADAL" clId="{B247C1FE-558D-4D0B-8CCF-27609C7C3255}" dt="2026-01-15T12:33:29.110" v="0" actId="7634"/>
          <ac:inkMkLst>
            <pc:docMk/>
            <pc:sldMk cId="3243987107" sldId="1237"/>
            <ac:inkMk id="5" creationId="{D0C42844-6B2A-3D45-6BD8-0E9E31053280}"/>
          </ac:inkMkLst>
        </pc:inkChg>
      </pc:sldChg>
      <pc:sldChg chg="addSp mod">
        <pc:chgData name="Barnaghi, Payam" userId="074f2ebd-6afc-4315-b390-7d2c21b26061" providerId="ADAL" clId="{B247C1FE-558D-4D0B-8CCF-27609C7C3255}" dt="2026-01-15T12:33:29.110" v="0" actId="7634"/>
        <pc:sldMkLst>
          <pc:docMk/>
          <pc:sldMk cId="2363979790" sldId="1238"/>
        </pc:sldMkLst>
        <pc:inkChg chg="add">
          <ac:chgData name="Barnaghi, Payam" userId="074f2ebd-6afc-4315-b390-7d2c21b26061" providerId="ADAL" clId="{B247C1FE-558D-4D0B-8CCF-27609C7C3255}" dt="2026-01-15T12:33:29.110" v="0" actId="7634"/>
          <ac:inkMkLst>
            <pc:docMk/>
            <pc:sldMk cId="2363979790" sldId="1238"/>
            <ac:inkMk id="5" creationId="{64D11567-1731-199F-5405-D689FFDFD1CD}"/>
          </ac:inkMkLst>
        </pc:inkChg>
      </pc:sldChg>
      <pc:sldChg chg="addSp mod">
        <pc:chgData name="Barnaghi, Payam" userId="074f2ebd-6afc-4315-b390-7d2c21b26061" providerId="ADAL" clId="{B247C1FE-558D-4D0B-8CCF-27609C7C3255}" dt="2026-01-15T12:33:29.110" v="0" actId="7634"/>
        <pc:sldMkLst>
          <pc:docMk/>
          <pc:sldMk cId="640216284" sldId="1239"/>
        </pc:sldMkLst>
        <pc:inkChg chg="add">
          <ac:chgData name="Barnaghi, Payam" userId="074f2ebd-6afc-4315-b390-7d2c21b26061" providerId="ADAL" clId="{B247C1FE-558D-4D0B-8CCF-27609C7C3255}" dt="2026-01-15T12:33:29.110" v="0" actId="7634"/>
          <ac:inkMkLst>
            <pc:docMk/>
            <pc:sldMk cId="640216284" sldId="1239"/>
            <ac:inkMk id="5" creationId="{A451FC14-D6F7-EAAA-7D33-59853F0570E0}"/>
          </ac:inkMkLst>
        </pc:inkChg>
      </pc:sldChg>
      <pc:sldChg chg="addSp mod">
        <pc:chgData name="Barnaghi, Payam" userId="074f2ebd-6afc-4315-b390-7d2c21b26061" providerId="ADAL" clId="{B247C1FE-558D-4D0B-8CCF-27609C7C3255}" dt="2026-01-15T12:33:29.110" v="0" actId="7634"/>
        <pc:sldMkLst>
          <pc:docMk/>
          <pc:sldMk cId="2107040898" sldId="1240"/>
        </pc:sldMkLst>
        <pc:inkChg chg="add">
          <ac:chgData name="Barnaghi, Payam" userId="074f2ebd-6afc-4315-b390-7d2c21b26061" providerId="ADAL" clId="{B247C1FE-558D-4D0B-8CCF-27609C7C3255}" dt="2026-01-15T12:33:29.110" v="0" actId="7634"/>
          <ac:inkMkLst>
            <pc:docMk/>
            <pc:sldMk cId="2107040898" sldId="1240"/>
            <ac:inkMk id="7" creationId="{2CEF063E-A7D5-4850-D021-C5F9DEB0DCD9}"/>
          </ac:inkMkLst>
        </pc:inkChg>
      </pc:sldChg>
      <pc:sldChg chg="addSp mod">
        <pc:chgData name="Barnaghi, Payam" userId="074f2ebd-6afc-4315-b390-7d2c21b26061" providerId="ADAL" clId="{B247C1FE-558D-4D0B-8CCF-27609C7C3255}" dt="2026-01-15T12:33:29.110" v="0" actId="7634"/>
        <pc:sldMkLst>
          <pc:docMk/>
          <pc:sldMk cId="3517504512" sldId="1242"/>
        </pc:sldMkLst>
        <pc:inkChg chg="add">
          <ac:chgData name="Barnaghi, Payam" userId="074f2ebd-6afc-4315-b390-7d2c21b26061" providerId="ADAL" clId="{B247C1FE-558D-4D0B-8CCF-27609C7C3255}" dt="2026-01-15T12:33:29.110" v="0" actId="7634"/>
          <ac:inkMkLst>
            <pc:docMk/>
            <pc:sldMk cId="3517504512" sldId="1242"/>
            <ac:inkMk id="10" creationId="{8B74073B-79F3-5F84-9A7F-27C4A5B52D5E}"/>
          </ac:inkMkLst>
        </pc:inkChg>
      </pc:sldChg>
      <pc:sldChg chg="addSp mod">
        <pc:chgData name="Barnaghi, Payam" userId="074f2ebd-6afc-4315-b390-7d2c21b26061" providerId="ADAL" clId="{B247C1FE-558D-4D0B-8CCF-27609C7C3255}" dt="2026-01-15T12:33:29.110" v="0" actId="7634"/>
        <pc:sldMkLst>
          <pc:docMk/>
          <pc:sldMk cId="1411734223" sldId="1243"/>
        </pc:sldMkLst>
        <pc:inkChg chg="add">
          <ac:chgData name="Barnaghi, Payam" userId="074f2ebd-6afc-4315-b390-7d2c21b26061" providerId="ADAL" clId="{B247C1FE-558D-4D0B-8CCF-27609C7C3255}" dt="2026-01-15T12:33:29.110" v="0" actId="7634"/>
          <ac:inkMkLst>
            <pc:docMk/>
            <pc:sldMk cId="1411734223" sldId="1243"/>
            <ac:inkMk id="8" creationId="{506B8239-DD2B-2CCA-406D-38E15A7943B6}"/>
          </ac:inkMkLst>
        </pc:inkChg>
      </pc:sldChg>
      <pc:sldChg chg="addSp mod">
        <pc:chgData name="Barnaghi, Payam" userId="074f2ebd-6afc-4315-b390-7d2c21b26061" providerId="ADAL" clId="{B247C1FE-558D-4D0B-8CCF-27609C7C3255}" dt="2026-01-15T12:33:29.110" v="0" actId="7634"/>
        <pc:sldMkLst>
          <pc:docMk/>
          <pc:sldMk cId="3962878557" sldId="1249"/>
        </pc:sldMkLst>
        <pc:inkChg chg="add">
          <ac:chgData name="Barnaghi, Payam" userId="074f2ebd-6afc-4315-b390-7d2c21b26061" providerId="ADAL" clId="{B247C1FE-558D-4D0B-8CCF-27609C7C3255}" dt="2026-01-15T12:33:29.110" v="0" actId="7634"/>
          <ac:inkMkLst>
            <pc:docMk/>
            <pc:sldMk cId="3962878557" sldId="1249"/>
            <ac:inkMk id="9" creationId="{9D68EAC8-0947-4829-7E09-D04D69147540}"/>
          </ac:inkMkLst>
        </pc:inkChg>
      </pc:sldChg>
      <pc:sldChg chg="addSp mod">
        <pc:chgData name="Barnaghi, Payam" userId="074f2ebd-6afc-4315-b390-7d2c21b26061" providerId="ADAL" clId="{B247C1FE-558D-4D0B-8CCF-27609C7C3255}" dt="2026-01-15T12:33:29.110" v="0" actId="7634"/>
        <pc:sldMkLst>
          <pc:docMk/>
          <pc:sldMk cId="1687254506" sldId="1250"/>
        </pc:sldMkLst>
        <pc:inkChg chg="add">
          <ac:chgData name="Barnaghi, Payam" userId="074f2ebd-6afc-4315-b390-7d2c21b26061" providerId="ADAL" clId="{B247C1FE-558D-4D0B-8CCF-27609C7C3255}" dt="2026-01-15T12:33:29.110" v="0" actId="7634"/>
          <ac:inkMkLst>
            <pc:docMk/>
            <pc:sldMk cId="1687254506" sldId="1250"/>
            <ac:inkMk id="5" creationId="{94BC4C81-CC59-4EE2-DC6A-9A08EBCA4703}"/>
          </ac:inkMkLst>
        </pc:inkChg>
      </pc:sldChg>
      <pc:sldChg chg="addSp mod">
        <pc:chgData name="Barnaghi, Payam" userId="074f2ebd-6afc-4315-b390-7d2c21b26061" providerId="ADAL" clId="{B247C1FE-558D-4D0B-8CCF-27609C7C3255}" dt="2026-01-15T12:33:29.110" v="0" actId="7634"/>
        <pc:sldMkLst>
          <pc:docMk/>
          <pc:sldMk cId="3685288258" sldId="1252"/>
        </pc:sldMkLst>
        <pc:inkChg chg="add">
          <ac:chgData name="Barnaghi, Payam" userId="074f2ebd-6afc-4315-b390-7d2c21b26061" providerId="ADAL" clId="{B247C1FE-558D-4D0B-8CCF-27609C7C3255}" dt="2026-01-15T12:33:29.110" v="0" actId="7634"/>
          <ac:inkMkLst>
            <pc:docMk/>
            <pc:sldMk cId="3685288258" sldId="1252"/>
            <ac:inkMk id="8" creationId="{98106111-1B7A-6D03-6D9F-A0F75CF44BBF}"/>
          </ac:inkMkLst>
        </pc:inkChg>
      </pc:sldChg>
      <pc:sldChg chg="addSp mod">
        <pc:chgData name="Barnaghi, Payam" userId="074f2ebd-6afc-4315-b390-7d2c21b26061" providerId="ADAL" clId="{B247C1FE-558D-4D0B-8CCF-27609C7C3255}" dt="2026-01-15T12:33:29.110" v="0" actId="7634"/>
        <pc:sldMkLst>
          <pc:docMk/>
          <pc:sldMk cId="114166108" sldId="1253"/>
        </pc:sldMkLst>
        <pc:inkChg chg="add">
          <ac:chgData name="Barnaghi, Payam" userId="074f2ebd-6afc-4315-b390-7d2c21b26061" providerId="ADAL" clId="{B247C1FE-558D-4D0B-8CCF-27609C7C3255}" dt="2026-01-15T12:33:29.110" v="0" actId="7634"/>
          <ac:inkMkLst>
            <pc:docMk/>
            <pc:sldMk cId="114166108" sldId="1253"/>
            <ac:inkMk id="8" creationId="{FBE40E23-6DB7-FE7C-887E-64964F81B9B0}"/>
          </ac:inkMkLst>
        </pc:inkChg>
      </pc:sldChg>
      <pc:sldChg chg="addSp mod">
        <pc:chgData name="Barnaghi, Payam" userId="074f2ebd-6afc-4315-b390-7d2c21b26061" providerId="ADAL" clId="{B247C1FE-558D-4D0B-8CCF-27609C7C3255}" dt="2026-01-15T12:33:29.110" v="0" actId="7634"/>
        <pc:sldMkLst>
          <pc:docMk/>
          <pc:sldMk cId="4005674886" sldId="1254"/>
        </pc:sldMkLst>
        <pc:inkChg chg="add">
          <ac:chgData name="Barnaghi, Payam" userId="074f2ebd-6afc-4315-b390-7d2c21b26061" providerId="ADAL" clId="{B247C1FE-558D-4D0B-8CCF-27609C7C3255}" dt="2026-01-15T12:33:29.110" v="0" actId="7634"/>
          <ac:inkMkLst>
            <pc:docMk/>
            <pc:sldMk cId="4005674886" sldId="1254"/>
            <ac:inkMk id="3" creationId="{2981E161-2360-6733-3625-74A496C62F28}"/>
          </ac:inkMkLst>
        </pc:inkChg>
      </pc:sldChg>
      <pc:sldChg chg="addSp mod">
        <pc:chgData name="Barnaghi, Payam" userId="074f2ebd-6afc-4315-b390-7d2c21b26061" providerId="ADAL" clId="{B247C1FE-558D-4D0B-8CCF-27609C7C3255}" dt="2026-01-15T12:33:29.110" v="0" actId="7634"/>
        <pc:sldMkLst>
          <pc:docMk/>
          <pc:sldMk cId="150483227" sldId="1255"/>
        </pc:sldMkLst>
        <pc:inkChg chg="add">
          <ac:chgData name="Barnaghi, Payam" userId="074f2ebd-6afc-4315-b390-7d2c21b26061" providerId="ADAL" clId="{B247C1FE-558D-4D0B-8CCF-27609C7C3255}" dt="2026-01-15T12:33:29.110" v="0" actId="7634"/>
          <ac:inkMkLst>
            <pc:docMk/>
            <pc:sldMk cId="150483227" sldId="1255"/>
            <ac:inkMk id="7" creationId="{AEF78AE0-A2BB-B1F9-46FE-01C46BE74397}"/>
          </ac:inkMkLst>
        </pc:inkChg>
      </pc:sldChg>
      <pc:sldChg chg="addSp mod">
        <pc:chgData name="Barnaghi, Payam" userId="074f2ebd-6afc-4315-b390-7d2c21b26061" providerId="ADAL" clId="{B247C1FE-558D-4D0B-8CCF-27609C7C3255}" dt="2026-01-15T12:33:29.110" v="0" actId="7634"/>
        <pc:sldMkLst>
          <pc:docMk/>
          <pc:sldMk cId="3420728095" sldId="1256"/>
        </pc:sldMkLst>
        <pc:inkChg chg="add">
          <ac:chgData name="Barnaghi, Payam" userId="074f2ebd-6afc-4315-b390-7d2c21b26061" providerId="ADAL" clId="{B247C1FE-558D-4D0B-8CCF-27609C7C3255}" dt="2026-01-15T12:33:29.110" v="0" actId="7634"/>
          <ac:inkMkLst>
            <pc:docMk/>
            <pc:sldMk cId="3420728095" sldId="1256"/>
            <ac:inkMk id="5" creationId="{634D0496-E190-B4EE-A484-A9D2CB93DF10}"/>
          </ac:inkMkLst>
        </pc:inkChg>
      </pc:sldChg>
      <pc:sldChg chg="addSp mod">
        <pc:chgData name="Barnaghi, Payam" userId="074f2ebd-6afc-4315-b390-7d2c21b26061" providerId="ADAL" clId="{B247C1FE-558D-4D0B-8CCF-27609C7C3255}" dt="2026-01-15T12:33:29.110" v="0" actId="7634"/>
        <pc:sldMkLst>
          <pc:docMk/>
          <pc:sldMk cId="2306093913" sldId="1257"/>
        </pc:sldMkLst>
        <pc:inkChg chg="add">
          <ac:chgData name="Barnaghi, Payam" userId="074f2ebd-6afc-4315-b390-7d2c21b26061" providerId="ADAL" clId="{B247C1FE-558D-4D0B-8CCF-27609C7C3255}" dt="2026-01-15T12:33:29.110" v="0" actId="7634"/>
          <ac:inkMkLst>
            <pc:docMk/>
            <pc:sldMk cId="2306093913" sldId="1257"/>
            <ac:inkMk id="5" creationId="{CF6DD25A-FB0E-B95C-5413-E5CDCA406E5D}"/>
          </ac:inkMkLst>
        </pc:inkChg>
      </pc:sldChg>
      <pc:sldChg chg="addSp mod">
        <pc:chgData name="Barnaghi, Payam" userId="074f2ebd-6afc-4315-b390-7d2c21b26061" providerId="ADAL" clId="{B247C1FE-558D-4D0B-8CCF-27609C7C3255}" dt="2026-01-15T12:33:29.110" v="0" actId="7634"/>
        <pc:sldMkLst>
          <pc:docMk/>
          <pc:sldMk cId="733098008" sldId="1258"/>
        </pc:sldMkLst>
        <pc:inkChg chg="add">
          <ac:chgData name="Barnaghi, Payam" userId="074f2ebd-6afc-4315-b390-7d2c21b26061" providerId="ADAL" clId="{B247C1FE-558D-4D0B-8CCF-27609C7C3255}" dt="2026-01-15T12:33:29.110" v="0" actId="7634"/>
          <ac:inkMkLst>
            <pc:docMk/>
            <pc:sldMk cId="733098008" sldId="1258"/>
            <ac:inkMk id="8" creationId="{93B8CF79-39B0-0173-E5FB-0E81A4455195}"/>
          </ac:inkMkLst>
        </pc:inkChg>
      </pc:sldChg>
      <pc:sldChg chg="addSp mod">
        <pc:chgData name="Barnaghi, Payam" userId="074f2ebd-6afc-4315-b390-7d2c21b26061" providerId="ADAL" clId="{B247C1FE-558D-4D0B-8CCF-27609C7C3255}" dt="2026-01-15T12:33:29.110" v="0" actId="7634"/>
        <pc:sldMkLst>
          <pc:docMk/>
          <pc:sldMk cId="1704907006" sldId="1259"/>
        </pc:sldMkLst>
        <pc:inkChg chg="add">
          <ac:chgData name="Barnaghi, Payam" userId="074f2ebd-6afc-4315-b390-7d2c21b26061" providerId="ADAL" clId="{B247C1FE-558D-4D0B-8CCF-27609C7C3255}" dt="2026-01-15T12:33:29.110" v="0" actId="7634"/>
          <ac:inkMkLst>
            <pc:docMk/>
            <pc:sldMk cId="1704907006" sldId="1259"/>
            <ac:inkMk id="6" creationId="{85909E9D-1FC6-DFD2-095D-CCABF0F0A230}"/>
          </ac:inkMkLst>
        </pc:inkChg>
      </pc:sldChg>
      <pc:sldChg chg="addSp mod">
        <pc:chgData name="Barnaghi, Payam" userId="074f2ebd-6afc-4315-b390-7d2c21b26061" providerId="ADAL" clId="{B247C1FE-558D-4D0B-8CCF-27609C7C3255}" dt="2026-01-15T12:33:29.110" v="0" actId="7634"/>
        <pc:sldMkLst>
          <pc:docMk/>
          <pc:sldMk cId="1406795988" sldId="1260"/>
        </pc:sldMkLst>
        <pc:inkChg chg="add">
          <ac:chgData name="Barnaghi, Payam" userId="074f2ebd-6afc-4315-b390-7d2c21b26061" providerId="ADAL" clId="{B247C1FE-558D-4D0B-8CCF-27609C7C3255}" dt="2026-01-15T12:33:29.110" v="0" actId="7634"/>
          <ac:inkMkLst>
            <pc:docMk/>
            <pc:sldMk cId="1406795988" sldId="1260"/>
            <ac:inkMk id="6" creationId="{65747700-8BB3-16F2-755A-708B583884C8}"/>
          </ac:inkMkLst>
        </pc:inkChg>
      </pc:sldChg>
      <pc:sldChg chg="addSp mod">
        <pc:chgData name="Barnaghi, Payam" userId="074f2ebd-6afc-4315-b390-7d2c21b26061" providerId="ADAL" clId="{B247C1FE-558D-4D0B-8CCF-27609C7C3255}" dt="2026-01-15T12:33:29.110" v="0" actId="7634"/>
        <pc:sldMkLst>
          <pc:docMk/>
          <pc:sldMk cId="1468075883" sldId="1261"/>
        </pc:sldMkLst>
        <pc:inkChg chg="add">
          <ac:chgData name="Barnaghi, Payam" userId="074f2ebd-6afc-4315-b390-7d2c21b26061" providerId="ADAL" clId="{B247C1FE-558D-4D0B-8CCF-27609C7C3255}" dt="2026-01-15T12:33:29.110" v="0" actId="7634"/>
          <ac:inkMkLst>
            <pc:docMk/>
            <pc:sldMk cId="1468075883" sldId="1261"/>
            <ac:inkMk id="2" creationId="{E3871714-FF35-0948-E414-3774C64AFA19}"/>
          </ac:inkMkLst>
        </pc:inkChg>
      </pc:sldChg>
      <pc:sldChg chg="addSp mod">
        <pc:chgData name="Barnaghi, Payam" userId="074f2ebd-6afc-4315-b390-7d2c21b26061" providerId="ADAL" clId="{B247C1FE-558D-4D0B-8CCF-27609C7C3255}" dt="2026-01-15T12:33:29.110" v="0" actId="7634"/>
        <pc:sldMkLst>
          <pc:docMk/>
          <pc:sldMk cId="641170134" sldId="1262"/>
        </pc:sldMkLst>
        <pc:inkChg chg="add">
          <ac:chgData name="Barnaghi, Payam" userId="074f2ebd-6afc-4315-b390-7d2c21b26061" providerId="ADAL" clId="{B247C1FE-558D-4D0B-8CCF-27609C7C3255}" dt="2026-01-15T12:33:29.110" v="0" actId="7634"/>
          <ac:inkMkLst>
            <pc:docMk/>
            <pc:sldMk cId="641170134" sldId="1262"/>
            <ac:inkMk id="5" creationId="{D3B75015-25BB-3440-4295-04A6952DBBB7}"/>
          </ac:inkMkLst>
        </pc:inkChg>
      </pc:sldChg>
      <pc:sldChg chg="addSp mod">
        <pc:chgData name="Barnaghi, Payam" userId="074f2ebd-6afc-4315-b390-7d2c21b26061" providerId="ADAL" clId="{B247C1FE-558D-4D0B-8CCF-27609C7C3255}" dt="2026-01-15T12:33:29.110" v="0" actId="7634"/>
        <pc:sldMkLst>
          <pc:docMk/>
          <pc:sldMk cId="1258545589" sldId="1263"/>
        </pc:sldMkLst>
        <pc:inkChg chg="add">
          <ac:chgData name="Barnaghi, Payam" userId="074f2ebd-6afc-4315-b390-7d2c21b26061" providerId="ADAL" clId="{B247C1FE-558D-4D0B-8CCF-27609C7C3255}" dt="2026-01-15T12:33:29.110" v="0" actId="7634"/>
          <ac:inkMkLst>
            <pc:docMk/>
            <pc:sldMk cId="1258545589" sldId="1263"/>
            <ac:inkMk id="5" creationId="{F29265D4-788B-CF3C-989B-2D7E8E0C4FE3}"/>
          </ac:inkMkLst>
        </pc:inkChg>
      </pc:sldChg>
      <pc:sldChg chg="addSp mod">
        <pc:chgData name="Barnaghi, Payam" userId="074f2ebd-6afc-4315-b390-7d2c21b26061" providerId="ADAL" clId="{B247C1FE-558D-4D0B-8CCF-27609C7C3255}" dt="2026-01-15T12:33:29.110" v="0" actId="7634"/>
        <pc:sldMkLst>
          <pc:docMk/>
          <pc:sldMk cId="931115835" sldId="1264"/>
        </pc:sldMkLst>
        <pc:inkChg chg="add">
          <ac:chgData name="Barnaghi, Payam" userId="074f2ebd-6afc-4315-b390-7d2c21b26061" providerId="ADAL" clId="{B247C1FE-558D-4D0B-8CCF-27609C7C3255}" dt="2026-01-15T12:33:29.110" v="0" actId="7634"/>
          <ac:inkMkLst>
            <pc:docMk/>
            <pc:sldMk cId="931115835" sldId="1264"/>
            <ac:inkMk id="5" creationId="{CBE53CC1-D6FE-F395-C850-0C1421F03A80}"/>
          </ac:inkMkLst>
        </pc:inkChg>
      </pc:sldChg>
      <pc:sldChg chg="addSp mod">
        <pc:chgData name="Barnaghi, Payam" userId="074f2ebd-6afc-4315-b390-7d2c21b26061" providerId="ADAL" clId="{B247C1FE-558D-4D0B-8CCF-27609C7C3255}" dt="2026-01-15T12:33:29.110" v="0" actId="7634"/>
        <pc:sldMkLst>
          <pc:docMk/>
          <pc:sldMk cId="2708245990" sldId="1265"/>
        </pc:sldMkLst>
        <pc:inkChg chg="add">
          <ac:chgData name="Barnaghi, Payam" userId="074f2ebd-6afc-4315-b390-7d2c21b26061" providerId="ADAL" clId="{B247C1FE-558D-4D0B-8CCF-27609C7C3255}" dt="2026-01-15T12:33:29.110" v="0" actId="7634"/>
          <ac:inkMkLst>
            <pc:docMk/>
            <pc:sldMk cId="2708245990" sldId="1265"/>
            <ac:inkMk id="5" creationId="{8D9239B5-74B0-2700-A638-FCA960B778DF}"/>
          </ac:inkMkLst>
        </pc:inkChg>
      </pc:sldChg>
      <pc:sldChg chg="addSp mod">
        <pc:chgData name="Barnaghi, Payam" userId="074f2ebd-6afc-4315-b390-7d2c21b26061" providerId="ADAL" clId="{B247C1FE-558D-4D0B-8CCF-27609C7C3255}" dt="2026-01-15T12:33:29.110" v="0" actId="7634"/>
        <pc:sldMkLst>
          <pc:docMk/>
          <pc:sldMk cId="327049609" sldId="1268"/>
        </pc:sldMkLst>
        <pc:inkChg chg="add">
          <ac:chgData name="Barnaghi, Payam" userId="074f2ebd-6afc-4315-b390-7d2c21b26061" providerId="ADAL" clId="{B247C1FE-558D-4D0B-8CCF-27609C7C3255}" dt="2026-01-15T12:33:29.110" v="0" actId="7634"/>
          <ac:inkMkLst>
            <pc:docMk/>
            <pc:sldMk cId="327049609" sldId="1268"/>
            <ac:inkMk id="4" creationId="{21FF68C8-765D-CD5D-4CA8-53734983AF4D}"/>
          </ac:inkMkLst>
        </pc:inkChg>
      </pc:sldChg>
      <pc:sldChg chg="addSp mod">
        <pc:chgData name="Barnaghi, Payam" userId="074f2ebd-6afc-4315-b390-7d2c21b26061" providerId="ADAL" clId="{B247C1FE-558D-4D0B-8CCF-27609C7C3255}" dt="2026-01-15T12:33:29.110" v="0" actId="7634"/>
        <pc:sldMkLst>
          <pc:docMk/>
          <pc:sldMk cId="2052923903" sldId="1269"/>
        </pc:sldMkLst>
        <pc:inkChg chg="add">
          <ac:chgData name="Barnaghi, Payam" userId="074f2ebd-6afc-4315-b390-7d2c21b26061" providerId="ADAL" clId="{B247C1FE-558D-4D0B-8CCF-27609C7C3255}" dt="2026-01-15T12:33:29.110" v="0" actId="7634"/>
          <ac:inkMkLst>
            <pc:docMk/>
            <pc:sldMk cId="2052923903" sldId="1269"/>
            <ac:inkMk id="4" creationId="{C89D11AC-1CD8-7D24-F083-FCCB5AC0F26F}"/>
          </ac:inkMkLst>
        </pc:inkChg>
      </pc:sldChg>
      <pc:sldChg chg="addSp mod">
        <pc:chgData name="Barnaghi, Payam" userId="074f2ebd-6afc-4315-b390-7d2c21b26061" providerId="ADAL" clId="{B247C1FE-558D-4D0B-8CCF-27609C7C3255}" dt="2026-01-15T12:33:29.110" v="0" actId="7634"/>
        <pc:sldMkLst>
          <pc:docMk/>
          <pc:sldMk cId="1177282676" sldId="1271"/>
        </pc:sldMkLst>
        <pc:inkChg chg="add">
          <ac:chgData name="Barnaghi, Payam" userId="074f2ebd-6afc-4315-b390-7d2c21b26061" providerId="ADAL" clId="{B247C1FE-558D-4D0B-8CCF-27609C7C3255}" dt="2026-01-15T12:33:29.110" v="0" actId="7634"/>
          <ac:inkMkLst>
            <pc:docMk/>
            <pc:sldMk cId="1177282676" sldId="1271"/>
            <ac:inkMk id="3" creationId="{85399905-4F55-9D2A-0016-49DEA1EEEE40}"/>
          </ac:inkMkLst>
        </pc:inkChg>
      </pc:sldChg>
      <pc:sldChg chg="addSp mod">
        <pc:chgData name="Barnaghi, Payam" userId="074f2ebd-6afc-4315-b390-7d2c21b26061" providerId="ADAL" clId="{B247C1FE-558D-4D0B-8CCF-27609C7C3255}" dt="2026-01-15T12:33:29.110" v="0" actId="7634"/>
        <pc:sldMkLst>
          <pc:docMk/>
          <pc:sldMk cId="2741467637" sldId="1273"/>
        </pc:sldMkLst>
        <pc:inkChg chg="add">
          <ac:chgData name="Barnaghi, Payam" userId="074f2ebd-6afc-4315-b390-7d2c21b26061" providerId="ADAL" clId="{B247C1FE-558D-4D0B-8CCF-27609C7C3255}" dt="2026-01-15T12:33:29.110" v="0" actId="7634"/>
          <ac:inkMkLst>
            <pc:docMk/>
            <pc:sldMk cId="2741467637" sldId="1273"/>
            <ac:inkMk id="5" creationId="{20D3E0CC-4741-3343-E92A-F3701341469C}"/>
          </ac:inkMkLst>
        </pc:inkChg>
      </pc:sldChg>
      <pc:sldChg chg="addSp mod">
        <pc:chgData name="Barnaghi, Payam" userId="074f2ebd-6afc-4315-b390-7d2c21b26061" providerId="ADAL" clId="{B247C1FE-558D-4D0B-8CCF-27609C7C3255}" dt="2026-01-15T12:33:29.110" v="0" actId="7634"/>
        <pc:sldMkLst>
          <pc:docMk/>
          <pc:sldMk cId="2535071999" sldId="1279"/>
        </pc:sldMkLst>
        <pc:inkChg chg="add">
          <ac:chgData name="Barnaghi, Payam" userId="074f2ebd-6afc-4315-b390-7d2c21b26061" providerId="ADAL" clId="{B247C1FE-558D-4D0B-8CCF-27609C7C3255}" dt="2026-01-15T12:33:29.110" v="0" actId="7634"/>
          <ac:inkMkLst>
            <pc:docMk/>
            <pc:sldMk cId="2535071999" sldId="1279"/>
            <ac:inkMk id="5" creationId="{0148F056-47CD-B79B-5B1E-1E6B693D5DB6}"/>
          </ac:inkMkLst>
        </pc:inkChg>
      </pc:sldChg>
      <pc:sldChg chg="addSp mod">
        <pc:chgData name="Barnaghi, Payam" userId="074f2ebd-6afc-4315-b390-7d2c21b26061" providerId="ADAL" clId="{B247C1FE-558D-4D0B-8CCF-27609C7C3255}" dt="2026-01-15T12:33:29.110" v="0" actId="7634"/>
        <pc:sldMkLst>
          <pc:docMk/>
          <pc:sldMk cId="1243911869" sldId="1281"/>
        </pc:sldMkLst>
        <pc:inkChg chg="add">
          <ac:chgData name="Barnaghi, Payam" userId="074f2ebd-6afc-4315-b390-7d2c21b26061" providerId="ADAL" clId="{B247C1FE-558D-4D0B-8CCF-27609C7C3255}" dt="2026-01-15T12:33:29.110" v="0" actId="7634"/>
          <ac:inkMkLst>
            <pc:docMk/>
            <pc:sldMk cId="1243911869" sldId="1281"/>
            <ac:inkMk id="4" creationId="{52E6144A-55C8-E102-2089-CDF06642CFD7}"/>
          </ac:inkMkLst>
        </pc:inkChg>
      </pc:sldChg>
      <pc:sldChg chg="addSp mod">
        <pc:chgData name="Barnaghi, Payam" userId="074f2ebd-6afc-4315-b390-7d2c21b26061" providerId="ADAL" clId="{B247C1FE-558D-4D0B-8CCF-27609C7C3255}" dt="2026-01-15T12:33:29.110" v="0" actId="7634"/>
        <pc:sldMkLst>
          <pc:docMk/>
          <pc:sldMk cId="3938378914" sldId="1282"/>
        </pc:sldMkLst>
        <pc:inkChg chg="add">
          <ac:chgData name="Barnaghi, Payam" userId="074f2ebd-6afc-4315-b390-7d2c21b26061" providerId="ADAL" clId="{B247C1FE-558D-4D0B-8CCF-27609C7C3255}" dt="2026-01-15T12:33:29.110" v="0" actId="7634"/>
          <ac:inkMkLst>
            <pc:docMk/>
            <pc:sldMk cId="3938378914" sldId="1282"/>
            <ac:inkMk id="5" creationId="{FDB323B0-233D-B94F-03D9-F61E2B2492FB}"/>
          </ac:inkMkLst>
        </pc:inkChg>
      </pc:sldChg>
      <pc:sldChg chg="addSp mod">
        <pc:chgData name="Barnaghi, Payam" userId="074f2ebd-6afc-4315-b390-7d2c21b26061" providerId="ADAL" clId="{B247C1FE-558D-4D0B-8CCF-27609C7C3255}" dt="2026-01-15T12:33:29.110" v="0" actId="7634"/>
        <pc:sldMkLst>
          <pc:docMk/>
          <pc:sldMk cId="2134723487" sldId="1283"/>
        </pc:sldMkLst>
        <pc:inkChg chg="add">
          <ac:chgData name="Barnaghi, Payam" userId="074f2ebd-6afc-4315-b390-7d2c21b26061" providerId="ADAL" clId="{B247C1FE-558D-4D0B-8CCF-27609C7C3255}" dt="2026-01-15T12:33:29.110" v="0" actId="7634"/>
          <ac:inkMkLst>
            <pc:docMk/>
            <pc:sldMk cId="2134723487" sldId="1283"/>
            <ac:inkMk id="5" creationId="{86205D70-F651-9FCC-2EB3-689DDDF003B8}"/>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15/01/2026</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7693 7651 8013,'13'-9'0,"-2"-6"0,-3-6 19,-3-5 0,3 0 0,-1 7 0,-3 0 228,-2-1 1,-2 1-1,0 0 1,0-1 180,0 1 1,0 6-95,0 0 1,0 0-108,0-6 1,0 0 31,0-1 1,0 8-4,0-1 1,0 0-88,0-6 1,0-1 58,0 1 0,0 0-50,0-1-64,0 1 0,-2 0-38,-4-1 248,3 1 1,-12 0 100,9-1-533,-1 10 185,-1 1 672,6 9-100,-7 0-449,9 0 1,0 9-11,0 3 1,0 12 8,0 2 1,0 10-56,0 3 1,0 2-21,0 10 1,0 7-73,0 7 0,-6 8 109,-1-3 0,-6 6-174,7 1 0,-7 7-15,7-1 1,-7 3-34,6-2 1,-6-5 27,7 5 0,-7-13 41,7-7 1,-3-4-57,3-2 0,3-8 94,-3-5 1,4-11-91,2-2 0,-7-8 107,1 2-698,-1-13 439,7-5 1,3-10-205,3-4 0,-2-5-289,9-8 1,-6-1-469,6 1 0,-7 0 219,7-1 0,-7 1 416,7 0 1,-8-1-1739,1 1 2260,5 0 0,-9-1 0,6 1 0</inkml:trace>
  <inkml:trace contextRef="#ctx0" brushRef="#br0">7442 8192 8013,'-9'-19'0,"7"-1"376,-4 1 0,-3 6-19,3 0 0,-1 7 1126,7-7-485,0 9-517,0-5-300,0 9 1,0 9-65,0 3 1,0 8-46,0 6 1,7-3 103,-1 9 0,3 1-268,-3 5 0,-2 1 57,9-1 0,-6-1-328,6-5 0,-3 2 170,3-8 0,4 4 309,-4-10 0,4 1 33,3-14 0,8-3 143,4-11 0,4-8 283,3-17 1,0-4-217,-1-22 1,1 4-85,0-10 1,-3 4-23,-4 2 1,3 2-728,-9 4 1,6 5 352,-6 8 0,6 5-1136,-6 8 1,2 3 375,-3 16 1,-3 1-37,4 6 1,1 0-55,-1 0 0,2 0 97,-2 0 874,-5 0 0,16 8 0,-7 3 0</inkml:trace>
  <inkml:trace contextRef="#ctx0" brushRef="#br0">9298 7149 8013,'0'-20'0,"0"1"543,0 0 0,0 6 0,0 0 388,0-2 0,0-2-243,0-3 1,0 7 392,0 1-715,0 7 1,-3-3 171,-3 8-54,4 0-447,-7 0 1,9 2 121,0 4 1,-2 5-178,-4 8 0,3 1 60,-3-1 0,-3 9-69,3 4 0,-7 7-106,7 6 1,-9 4-102,2 9 1,2 2 30,-2 5 1,2 3 68,-2 10 1,-4-1 181,4 0 0,-2 0-83,2 1 1,3-10 83,3-3 0,3-3-78,-9 3 0,9-16 229,-3-4 0,5-6-7,2-14 1,0-5 3,0-7-730,0-9 230,0 4-1197,0-8 686,0-8-636,0-3 948,0-8 1,0 6-1640,0 0 777,0 9 1364,-8-13 0,-3 14 0,-8-12 0,-1 9 0,1-9 0,0 4 0</inkml:trace>
  <inkml:trace contextRef="#ctx0" brushRef="#br0">8834 8153 8013,'-11'-13'84,"4"0"557,-3 1 1,8-8 285,-5 1 703,-4 0-628,9-1-90,-6 1-360,8 8-433,0-6 1,2 15 94,4-4-270,-4 12 0,7 5-379,-9 8 0,2 7 373,5 0 0,-5 1-295,4-1 0,3-2 119,-3 8 1,1-2-366,-7 2 0,6 3 211,0-10 0,7 3 304,-6-2 1,8-7 163,-2 1 0,0-3 319,6-11 0,-4 1 496,11-7 1,2-5-442,-3-7 0,16-3 164,-2-18 0,4-1-161,-4-11 1,1 2-16,5-9 0,-6 10-171,0-4 1,-3 8-334,-10 6 0,0 4-286,-7 8-27,1 1 0,-8 2-1783,1 4 1076,-8 4-519,3 9 524,-16 0-946,5 9 868,-5-7 1159,-1 7 0,7-1 0,-6 3 0</inkml:trace>
  <inkml:trace contextRef="#ctx0" brushRef="#br0">6881 11302 8013,'0'-32'-64,"0"2"0,0 0 0,0 2 0,0 0 714,0 5 0,0 1 24,0 3 0,0 0-134,0-1 0,-2 10-261,-4 3 0,1 5-90,-8 2 1,7 0 16,-7 0 0,7 6-2,-7 1-120,9 8 0,-12-4 88,10 8 0,0 7-238,6-1 0,0 10 59,0-3 0,0 7-87,0 6 0,0 4 47,0 9 0,0 6-51,0 1 1,0 8 37,0-2 1,0 12 62,0 8 1,-7-6-161,1-1 1,-1-4 172,7-3 1,0-8-53,0-5 0,0-19 50,0-6-425,0-14 135,0 3-490,0-17 1,2-4 179,5-14 1,-3-1-7,9-5 0,-9-5-80,3 6 1,-3-6 671,3-1 0,-5 0 0,4-1 0,-4-7 0,-2-3 0</inkml:trace>
  <inkml:trace contextRef="#ctx0" brushRef="#br0">6533 12017 8013,'-8'-19'-546,"-1"6"382,-4 0 0,-4 3 886,4-3 1,5-5-151,1 6 1,-1 1 359,1-2-120,-8 9-212,13-5-653,-7 9 0,9 9 112,0 4 0,0 12-112,0 8 0,2 5 90,5 7 0,1-2-198,5 9 0,5-3 60,-6 3 1,6 3-29,1-3 0,0-3-18,1 3 1,-1-9 129,0 2 0,1-7 174,-1-5 0,2-8-93,5-12 1,-2-4 223,8-9 1,-2-11-76,2-8 1,5-15-35,-5-12 0,2-1-199,-1 2 1,1 4-232,-8-4 0,0 13-1042,-7 6 1,0 5 140,1 2 1152,-1 8 0,0-6 0,1 6 0</inkml:trace>
  <inkml:trace contextRef="#ctx0" brushRef="#br0">11153 11322 8013,'0'-20'42,"0"1"0,0 0 0,0 0 1,0-1-1,0 1 730,0 0 1,0-1 297,0 1-615,0 0-267,-8 8 1,3 2 0,-8 11-35,-2 5 1,5 6-180,-3 13 1,9-3-54,-3 9 1,5 1 41,2 5 1,0 7-87,0 0 0,0 9 48,0-2 1,0 12 65,0 7 1,6 4-26,1 2 1,6 9-149,-7 4 0,3 11 217,-3 2 1,-4-6-18,5-7 0,-5-11 15,-2-1 1,0-5-50,0-15 1,0-7-172,0-19-139,0-4 0,2-17-109,4-5 77,-3-3 0,7-6-251,-3-3-62,-5-5 0,13-8 107,-9 0 1,1-1 562,-7 1 0,-9 0 0,-1-1 0</inkml:trace>
  <inkml:trace contextRef="#ctx0" brushRef="#br0">10921 12578 8013,'-2'17'-196,"-4"-4"1,4 4 337,-5-4 0,5-3 541,2 3 1,2-8-181,5 1 0,5-4-157,14-2 0,4-2 49,9-4 0,-7 1-83,0-8 1,7 7-232,6-7 1,0 2-84,-6-1 0,0-3-149,-1 8 1,-1-6-619,-5 7-141,-4-1 1,-9 1-747,1-1 1656,-1 1 0,0 6 0,1 0 0</inkml:trace>
  <inkml:trace contextRef="#ctx0" brushRef="#br0">21804 13235 8013,'0'-20'0,"0"1"154,0 0 0,0-1 163,0 1 0,0 0 0,0-1 565,0 1 0,0 6-247,0 0 1,0 7 26,0-7-355,-8 9-197,5-5-79,-14 0 0,13 7 309,-9-4-466,9 4 66,-13 2 0,12 0-49,-8 0 0,7 0-11,-7 0 1,7 6 36,-7 1 0,2 8 43,-2-3 0,-6 1-8,0 7 1,-1-3 17,-6 15 0,-2 0 34,3 7 0,-7 0-136,6-1 1,-9 3 115,3 4 0,4-4-47,2 4 1,-1 2 51,1-2 0,0 9 6,7-3 0,-1-3-46,1-3 0,6-2 1,0 2 1,9-2-23,-3 8 1,-1 1 41,1 6 1,1 0 62,6 0 1,0 2-63,0 4 0,0-2-4,0 9 0,0-2 23,0 2 0,0 4 4,0-4 1,0-5 1,0-1 0,0-12-15,0-1 1,2-3 48,5 3 0,-3 1-39,9-7 1,-7 5 23,7-6 1,-2 9-24,2-3 1,4-1 6,-4 1 1,4 7 12,2 7 0,-2-1-2,-4-6 1,5 0-10,-6 0 1,6-9-2,1-4 1,0 3 0,1-3 1,-1-9-2,0-10 0,1-5 116,-1-1 1,7-1-69,-1 0 1,10-6 176,-3 0 1,5-9-12,1 3 0,1-5-32,0-2 0,-1 0-48,1 0 0,0-9 28,-1-4 0,7 1 61,0-8 0,1 5-46,-8-11 0,1-1 37,0 1 0,-3-9-67,-4 3 0,3-4-36,-10-3 0,1 0 50,-7 1 0,7-7-219,0 0 1,0-3 8,-7 3 0,-6 2-10,0-8 1,-2-1-91,2-6 1,2 0 35,-9 1 1,0-1 129,-6 0 1,7 0-35,-1 0 0,1-7 173,-7 1 1,2-3-73,4 3 1,-3-3-27,3-3 0,-4-3-105,-2 8 0,0-6 107,0 7 0,-8-13-230,-5 6 0,2-9-67,-2 9 1,-6-4 149,-7-2 0,-8-7 53,1 1 1,-1 1 33,2 11 1,-5-2-56,5 9 1,-2 2 161,1 10 1,6 5-347,7 8 0,1 9 54,0 4 513,-1-4-226,9 9-73,-6-7 214,15 17-251,-15-6 0,13 15-101,-9-5 51,0 5 1,-6 4 59,-1 5 1,1-3-233,0 9 1,-1-7-336,1 7 1,2-6 232,4 6 0,-4-3-800,4 3 338,-4 4-752,-3-6 1057,1 9 0,2-8 489,4 1 0,-4-8 0,6 3 0</inkml:trace>
  <inkml:trace contextRef="#ctx0" brushRef="#br0">16662 8675 9602,'-8'11'1674,"6"-3"-1490,-7-8 0,7 0 161,-5 0 30,5 0-128,-6-8 0,8-3-20,0-8 1,0 4-143,0-5 1,0 3 71,0-15 0,0 0-18,0-7 0,2-8 50,4-5 1,5-6-186,8-6 0,-6-5 33,0-8 0,0 0-87,6-1 1,-6 8 34,0-1 0,-6 15 101,5-2 0,-7 15-116,1 4 1,3 3 155,-3 10-555,9 0 288,-4 7 1,8 6-218,1 0 1,-1 9-7,0-3 1,1 3-147,-1-2 0,0 4-294,1-5 1,-1 5 316,0 2 1,1 0-129,-1 0 0,-6 6-272,0 1 194,-9 8 693,5-4 0,-9 8 0,0 0 0</inkml:trace>
  <inkml:trace contextRef="#ctx0" brushRef="#br0">16836 7709 8013,'20'-9'-1236,"-7"5"2053,-1-9 1,1 7-115,7-7 0,5 6-283,1-6 1,15 3 1,-2-3 1,19-4-153,0 4 1,13-4-27,-1-3 1,12 1-142,2 0 0,8-1-74,-2 1 1,5-2-287,2-5 1,-1 4 217,1-3 0,4 3-279,-5 3 1,3-1 207,-15 1 1,4 2-89,-11 4 1,9 5 100,-15 8 0,-2 0-40,-18 0 0,-3 0 6,-10 0 0,5 2 170,-4 4 0,-5-2 48,-14 9 1,-1-6-10,0 6 0,-6-9 768,0 2-842,-9 5 1,11-7 221,-8 9 0,1-8-178,-1 1 105,-5-4-104,15 7 1,-6-7-113,8 4 0,-6-4 81,0-2 0,-6 3 7,5 3 6,1-4 0,0 9-19,0-5 1,-9 5 195,3 8 0,-5 3-117,-2 4 0,0-3-45,0 9 1,-2 1 18,-5 5 0,5 7-140,-4 0 1,-3 7 41,3-7 0,-1 2-61,7-2 1,-6-4 71,-1 4 0,1-6-107,6-7 0,0 2-376,0-8 1,0 0 184,0-7 1,0-6-1987,0 0 2306,0-9 0,9 13 0,1-6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FF8000"/>
    </inkml:brush>
  </inkml:definitions>
  <inkml:trace contextRef="#ctx0" brushRef="#br0">27120 8057 7788,'-58'-9'-31,"2"-2"0,5-2 0,6 3 0,6 1 193,7 5-173,12 2 1,3 2-1,6 2-159,1 4 161,-7-4 0,12 13-31,-8-8-7,9 8 1,-5-11 15,9 9 61,0-9 0,5 5 0,8-9 17,12 0 41,10 0 1,14 0-1,9 0 14,11 0 0,15 0-53,6 0 1,13 0-251,7 0 0,-54-3 0,1 0 235,1-1 0,0 1 0,5-1 0,1 2 0,3 1 1,1 2-1,7-1 1,1 0-2,4 0 0,1 0 1,-1 0-1,-1 0-245,-5 0 1,0 0 0,0 0 0,0 0 257,-6-1 0,-1 2 1,5 2-1,-2 2-3,-8 1 1,-1 1 0,-2-2 0,-2 1-120,33 7 1,2 0 150,-8 6 1,-2 0-180,-12 1 0,-5-1 102,-14 0 0,1 1-316,-13-1 0,1-2 391,-14-4 1,-2-2-749,-11-5 1072,4-4-999,-15 7 687,7-9 0,-18-9 0,-2-2 0</inkml:trace>
  <inkml:trace contextRef="#ctx0" brushRef="#br0">3363 5642 7408,'-8'-20'-817,"5"7"1313,-3 1 1,4 5 301,2-6-263,0 9 1,0-13 302,0 4-463,0 4 0,0 1-330,8-1 175,-5 7-285,5-7 1,-8 11 69,0 5 0,0-3-212,0 9 95,0 0 1,-2 8 94,-4 5 1,3-4-34,-3 3 1,-3 5 60,3 3 1,-1 3-7,7 3 0,-6 6 14,0 0 1,-1 9-105,7-3 1,0 3 91,0-3 1,0 3-29,0-9 0,7 7 61,-1-7 1,7-7 1,-7-5 1,9-10 345,-2 3-303,4-5 0,3-10 116,-1-4 0,3-7-73,3-7 1,-1-4-68,8-8 1,-2 0 34,3-1 0,9-5-143,-3-1 1,6 0 23,0 7 1,3 0 23,3-1 0,5 3-93,-4 4 1,3-2 53,3 9 1,-2-7-67,-4 6 1,4 1 87,-5 6 0,3 0-30,-3 0 1,5-2 24,-4-5 0,-3 5-13,3-4 1,-3 1-25,3-1 1,1 2-3,-8-9 0,9 6-28,-2-5 1,1 5-10,-1-6 1,-3 9 27,-4-3 0,-4-1 12,4 1 0,3 1 13,-3 6 1,-2 0-17,-11 0 0,4 0 111,-3 0 0,1 0-64,-2 0 0,-4 0 14,-9 0 283,1 0 467,-1 0 347,0 0-359,-8 0 33,-2-9-464,-9-1 1,-7-10-168,1 1 0,-3 6-125,3 0 1,4 0-253,-5-6 1,3 2-194,-2 4 0,3-4 269,-3 4 0,4-4-344,2-3 0,0 1 213,0 0 0,0 6-370,0 0 0,0 7-206,0-7 514,0 0 1,0-6 120,0-1 1,6 7-219,1 0 0,1 1 450,-1-8 0,3 1 0,10 0 0</inkml:trace>
  <inkml:trace contextRef="#ctx0" brushRef="#br0">7693 4115 7193,'9'-28'-32,"-7"7"235,4-5 0,-4 5 1,-2 1 351,0 1 0,0 6-349,0 0 1,0 7 0,-2-7 115,-4-2 1,2 4-156,-9-2 0,-2 9-3,-11-2 1,2 3-28,-8 3 1,-7 0 68,-6 0 0,-8 9-308,1 4 0,-6 4 72,-6 2 0,1 1-98,-8-1 1,7 9 83,-7 4 1,9-2-104,-3 2 0,7 1 86,7 5 1,-5 9 62,4 5 0,5 4 129,2 2 0,4 6-135,3 1 1,1 8 135,5-3 0,4 3-52,9-2 1,1 2-43,6-8 1,3 1 24,9-1 1,9-5-99,3 4 0,14-4 47,6-2 1,7 0-107,6 0 1,-2-2 89,9-5 1,-3 3-16,3-9 1,4 7-14,-5-7 0,-2 0 18,3-7 1,-7-1 102,7-5 1,-7-4-97,6-9 1,-8 1 112,2-1 1,-2-8-79,2-5 1,-2-4 8,9-2 0,-7 0-54,7 0 0,-9-2 49,2-4 0,2-1-105,-2-12 0,2 4 91,-2-11 0,-4-2 52,4 3 1,-4-16-68,-2 2 1,-1-6 168,1 0 0,-7 2-84,1-8 0,-8-3-37,7-11 0,-10 5 41,-3-4 0,-2-5-25,-10-2 1,6-12-127,-7-7 1,1 4-110,-7 2 1,0-2 47,0 2 0,-2-8 80,-5 2 1,5 4-64,-4 2 0,-5 7 47,-2 6 1,-4 0 30,-3 13 1,1 5 38,0 14 1,-7 7-50,0 0 0,-8 8 82,2-2 1,2 13-60,-3 7 1,1-3-126,-7 3 0,3 2 269,4 10 0,-5-2-312,5 9 0,2 2 44,-2 11 1,8-5-40,-2 5 1,5-4-58,1-3 1,1 0-641,0 1-72,-1-1 256,1 0 133,8 1 1,3-7 554,8-1 0,2-7 0,4 1 0,5 5 0,8 0 0</inkml:trace>
  <inkml:trace contextRef="#ctx0" brushRef="#br0">10071 4289 7771,'-9'19'454,"7"-8"-238,-7 6 1,3-12 610,0 8 359,-1-9-457,7 4-276,0-16 0,0-3-95,0-8 0,7-3-134,-1-3 0,0 1-67,-6-8 1,3 0 45,3-7 1,-4-2-106,5-4 1,-5 2 130,-2-8 1,0-7-215,0-7 0,0-8 9,0 2 0,6 5-231,1 1 0,-1 7 15,-6 7 0,7-1-96,-1 14 0,3 3-500,-3 16 555,-4 0 1,9 2-211,-5 4 0,-4 6 146,5 14 0,-3-3-597,3 9 0,-5-7 387,4 7 0,5-6-136,2 6 1,-2-3 278,1 3 0,-1 4 364,2-4 0,4 4 0,-6 3 0</inkml:trace>
  <inkml:trace contextRef="#ctx0" brushRef="#br0">10167 3362 7771,'-2'-13'54,"-4"0"428,4 9 167,-7-13-33,0 14-413,7-5 1,-4 8 546,12 0-464,5 0 1,15 0-60,0 0 1,2 0-25,-3 0 1,8 0-140,12 0 1,4 0-134,9 0 1,2 0 134,5 0 0,5-7-22,14 1 1,2-9-255,4 2 1,5-4 90,-5-2 1,7 6 17,6 0 0,-7 0-70,1-6 1,-2 1 92,-12 6 1,8-6-88,-8 5 0,1 3 80,-7-3 0,-6 6 34,0-5 0,-6 1 48,6-2 1,-9-4-49,2 4 1,-10 2-8,-3-2 1,-5 0 104,5-6 0,-10 6-40,-2 0 0,-1 7-20,-6-7 0,-4 7 355,-2-7 0,-4 6-263,-3-6 201,0 9 434,-8-5-263,-2 9 151,-9 0 97,0 0-795,0 9 0,-7-5 122,1 9 0,-1 0-135,7 6 0,-2 1 8,-4-1 0,4 3-47,-5 3 0,3-1 72,-3 8 0,3 7-47,-9 6 0,9 6 36,-3-6 1,3 16-67,-2-4 1,4 4 116,-5-10 0,5 3-29,2-9 1,6 0 215,1-6 1,1-7-69,-1 0 1,-3-15-111,9 2 0,-6-10-8,5 4 359,-7-9-478,12 5 1,-13-16-1005,9 1 535,-9-9 0,11 4 231,-8-8 0,-1 6-1299,-6 0 1188,0 0 1,0 0 502,0 0 0,0 9 0,-8-4 0,-3 8 0</inkml:trace>
  <inkml:trace contextRef="#ctx0" brushRef="#br0">12042 5429 7638,'-10'0'716,"-7"0"-352,14 0 1,-7 0 149,3 0-345,5 9 1,-7-5 0,9 9-34,0 2 0,0 2-119,0 2 1,3 1-75,3-1 0,-4 0 87,5 1 1,1 5-45,-1 1 1,6 6 46,-7-6 0,7 2-128,-7-2 1,1 2 73,-7 4 1,6-2-86,1-4 0,-1-5 18,-6 5 1,0-5 20,0-1 1,0-7 349,0-1-243,-8-7 1,3 3 161,-8-8 0,7-6-62,-7-1 0,9-8 58,-3 3 0,5-6-80,2-1 0,0 0-135,0-1 0,0 8 203,0-1 1,0 6 134,0-6-152,9 9-79,1-13 1,10 15-47,-1-5 0,-6 5 20,0 2 0,0-6-225,6-1 190,0 1 1,1 6-1105,-1 0 417,0-9 0,1 5-380,-1-9 0,0 7 289,1-7 1,-1 0 748,0-6 0,-8 8 0,15-15 0,-5 5 0</inkml:trace>
  <inkml:trace contextRef="#ctx0" brushRef="#br0">9433 4193 7244,'-19'6'-280,"-1"0"0,1 9 1,0-4 540,-1 0 1,1 6 0,0-6-17,-1 0 0,1 6-28,0-4 0,-1-3-63,1 3 0,0-6 20,-1 6 0,1-9-26,0 2 0,-1-1-5,1 1 1,0-4 125,-1 5 0,1-5-118,0-2 1,6 6 118,0 1-99,9-1 0,-12-8-128,10-5 0,0 3-102,6-9 1,8 0 144,5-6 1,6-9-77,7-4 1,6-4 81,13-3 1,5-8-24,8-5 0,17-12-283,-34 29 0,2-1 0,6-3 0,3 1 208,2-4 0,1 0 0,10-6 0,1-1-289,4-5 0,2-1 0,9-5 0,1 0 272,2-1 1,0-1-1,3-2 1,0-1-289,-6 4 1,-1 0 0,0 0 0,-1 0 338,-4 3 1,-2 0-1,-1 1 1,-2 0-51,-5 2 0,-1 0 0,-2 2 0,0 1-131,-3 3 1,-2 2-1,-2 2 1,0 2 115,-1 1 1,1 0-1,2 0 1,0 0 29,1 3 0,0 1 0,-1 0 0,0 1-81,-5 4 1,-1 1 0,-1 3 0,1 0 116,4 0 0,0 1 1,-7-1-1,0 2-197,42-18 1,-6 6 180,-19 7 0,-10 8 443,-9-2 0,-8 7-431,-6 6 1377,-12-4-1456,-12 15 0,-10-7 543,-4 9 0,1 0-894,-7 0 0,-1 7 347,-7-1 0,7 3-546,1-3 0,5-4-187,-6 5 405,9 4 0,-7-1 386,5 10 0,4-1 0,-7 0 0</inkml:trace>
  <inkml:trace contextRef="#ctx0" brushRef="#br0">13628 1449 7378,'-11'-9'723,"-6"7"-397,14-6-201,-5-1 0,10 7 1,7-4-1,8 3 87,6 3 1,12 0-70,-3 0 1,13 0-100,7 0 1,3-2 64,3-4 0,9 4-98,4-5 1,4-1 62,2 1 1,3-8-304,4 2 1,-5-4 267,5-2 1,-11-1-73,-2 1 1,-9 0 2,3 0 0,-14 8-145,-6 4 1,-13 5-521,-6 2 254,-4 0 159,-12 0 0,-3 9 51,-14 4 1,3 4 144,-9 2 1,2 0-143,-1 1 0,3-1-296,9 0 524,0-8 0,-9 6 0,-1-6 0</inkml:trace>
  <inkml:trace contextRef="#ctx0" brushRef="#br0">15870 1005 7771,'0'-20'-105,"0"1"0,0 0-357,0-1 1239,0 1 0,6 0-272,1-1 1,-1 8-359,-6-1 53,0 8 0,0 5 8,0 13 0,0 7-12,0 5 0,-8 5-206,-5 9 0,-5 0 90,-1-1 1,-7 10-294,1 3 0,-3-2-34,2 3 1,4-3-148,-3 3 1,-3 2-179,2-9 1,0 0 263,7-7 1,0-8-58,-1-4 0,3-4 18,4-3 0,-4-8 347,4-5 0,2-6 0,-2-6 0,3-7 0,-3-13 0,-2 2 0,8-8 0,-8 0 0,2-7 0,-2 3-127,3 4 1,-6 2 93,5 4 0,3 4 346,-3-3-151,0 3 0,0 5 430,0 4 1,9 2-216,-3 5 0,7 4 250,7-5 0,6 5-158,13 2 1,-3 0-59,9 0 1,1 2-338,5 5 1,7 1 40,0 5 1,7 2-111,-7-8 1,2 8 70,-2-2 1,-4-3-564,4 3 1,-4 0 255,-2 6 1,-7 1-758,0-1 1,-8 0 240,2 1 0,-3 1 747,3 5 0,-13-5 0,4 7 0</inkml:trace>
  <inkml:trace contextRef="#ctx0" brushRef="#br0">16527 1546 7590,'-19'0'-398,"6"-7"1203,0 1 0,7-1 366,-7 7-830,0 0 1,4 0-162,9 0 1,9 0 48,10 0 0,9 0-266,4 0 0,11-2 92,2-4 1,9 4-137,-2-5 0,5 5 34,8 2 0,-3-6-83,9-1 1,0-1 20,6 1 0,1 5-13,-1-4 0,0-3-169,1 2 1,-10-5 102,-3 5 1,1-6-125,-1 7 0,-7-7 75,-7 7 0,-10-7-92,-2 6 1,-3-6 41,-10 7 1,-7-3-177,-6 3 1,-6 4 462,6-5 0,-9 5 0,4-6 0,-8-3 0</inkml:trace>
  <inkml:trace contextRef="#ctx0" brushRef="#br0">18634 1082 7771,'19'-17'0,"-1"2"0,-3 4-31,-3 2 0,-5-3 315,6 5 364,-9 1-155,5 6-260,-9 0 1,0 2-12,0 4 0,0-1-6,0 7 1,-7 3-175,1 11 0,-9-4 120,2 3 1,-2 3-227,2-2 0,-4 6 67,4-6 0,-4 6-58,-3-6 0,1 8-171,0-1 1,-1-3-224,1 2 1,0-9-198,-1 3 1,1-2 287,0 2 1,-1-7-95,1 0 1,6-2 147,0-10 0,0-1 304,-6-6 0,6 0 0,0 0 0,0-8 0,-6-5 0,6-4 0,0-3 0,0 1 0,-6 0 0,2-1 179,4 1 1,-2 0-85,9-1 0,-7 1 326,6 0 0,1 6-171,6 0 1,0 7 76,0-7 0,0 6-9,0-6 1,8 9 155,5-2 1,4-3-78,3 3 1,1-1-184,5 7 0,-2 0-239,8 0 0,-6 0 96,6 0 1,-2 7-387,2-1 1,-2 9 234,-4-2 1,-2-2-217,8 2 1,-9-1 134,3 8 0,2-1-590,-2 0 0,2-6 192,-2 0 0,-5 0 119,5 6 1,-2-8 439,1-4 0,5 3 0,9 1 0</inkml:trace>
  <inkml:trace contextRef="#ctx0" brushRef="#br0">19233 1526 7771,'20'0'-354,"-3"-2"1409,-4-4-635,4 4 1,-6-7-196,8 9 1,2 0-22,5 0 0,-2-6-85,8-1 1,9-6-8,10 7 0,5-9-150,2 2 1,9 2 189,4-2 1,4 0-213,2-6 1,7 6-230,0 0 0,2 0 253,-3-6 0,3 2-92,5 4 0,-6-4 35,-7 4 1,-10 2-28,-3-2 0,-3 9 11,-10-2 0,-3 4-100,-23 2 0,-7 0-643,-6 0 583,-9 0 0,5 2-128,-9 4 1,-9-2 127,-3 9-192,-6-8 461,-1 12 0,0-15 0,-1 6 0</inkml:trace>
  <inkml:trace contextRef="#ctx0" brushRef="#br0">21920 734 7771,'20'-19'-105,"-1"2"1,-2 2 0,-2 4 0,-4 0 1201,-3 0-244,-1 7-686,-7 4 1,-7 11 0,-1 8-1,-3 3 46,-4 3 1,4-1-170,-2 8 1,1-6 124,-8 6 1,1 0-272,0 7 0,-1 0 84,1-1 1,0 1-249,-1 0 1,1-1 142,0 1 1,-1 0-239,1-1 1,2-1 146,4-5 0,-4 2-271,4-8 0,2 0-235,-2-7-91,9 0 811,-13-8 0,15-2 0,-16-18 0,8-2 0</inkml:trace>
  <inkml:trace contextRef="#ctx0" brushRef="#br0">21418 1063 7771,'-7'-39'0,"1"0"0,-7 9 185,6 5 1,-1 3 152,1 3 1,5 6 142,-4 0-78,4 9 1,4-11-55,4 8 0,-1 1 40,7 6 0,1 0-70,7 0 1,-1 0-91,0 0 0,7 8-187,0 5 0,8 4 108,-2 3 0,5 1-163,2 5 1,-1-2 70,1 8 1,0-6-447,-1 6 1,1-6 229,0 6 1,-1-9-165,1 3 1,0-4-32,-1-3 1,1 0-137,0 1 0,-3-3-35,-4-4 1,3 2 148,-10-9 0,1 0-812,-7-6 820,9 0 1,-6 0 366,4 0 0,-13-8 0,-5-3 0</inkml:trace>
  <inkml:trace contextRef="#ctx0" brushRef="#br0">22732 1430 7771,'11'0'1468,"-3"-9"-1101,1 7 1,2-7-216,8 9 0,0-6 0,3 0 0,6-1 159,10-2 0,3 7-113,11-4 0,-1-5-168,7-2 1,9 3 123,4-3 0,-5 0-296,-1-7 1,-3 3 125,3 4 1,-10-4-71,10 4 0,-18 5 30,5 1 0,-9 3-258,-5-2 0,-6 3 22,1-3 1,-3 4-102,2 2 1,-2-2 106,-4-5 0,-3 5-23,10-4 1,-3-3 64,2 3 0,-2-3 50,-4 3 1,-5 3-47,5-3 0,-4-3-140,-3 3-155,0 0 535,1 6 0,-10-9 0,-1-2 0</inkml:trace>
  <inkml:trace contextRef="#ctx0" brushRef="#br0">25264 850 7771,'13'-6'-637,"0"-1"319,-9 1 1329,5 6-203,-9 0-424,0 0 1,-9 6-159,-3 1 0,-6 8-23,-1-2 1,-7 6-110,0 7 0,-6-5 129,6 5 1,-8 2-289,2-2 0,-5 8 93,-1-2 0,-1-2-246,0 2 0,1-2 129,-1 3 0,3 1-385,3-8 1,-3-1-224,4-5 1,4-1-35,2 0 58,13-8 431,-4-2 1,15-11 241,-5-5 0,5-4 0,2-8 0,0 0 0,0-1 0,0 1 11,0 0 1,0 0 32,0-1 0,0 1 338,0 0 0,0-1-202,0 1 1,0 6 139,0 0 1,2 7 169,5-7 71,-5 9 0,15-5-118,-4 9 1,4 0-15,2 0 1,1 0-217,-1 0 1,7 2-43,0 5 1,6 1-115,-6 5 0,6 4 93,-6-4 1,6 4-384,-6 3 1,8-8 160,-2 1 1,-4 0-695,-2 7 1,-5-8 376,-1 1 1,-1-2-1813,0 2 2201,-8-5 0,-2 1 0,-9 2 0</inkml:trace>
  <inkml:trace contextRef="#ctx0" brushRef="#br0">8969 3284 7771,'-26'7'0,"0"2"-206,3 1 0,1-3-234,3 6 1,-7-7 325,0 7 0,-6 2 160,6 11 0,-8-3 14,2 9 1,-3 1-20,3 5 0,-4 10 0,6 5 0,-3 9 83,1 9 1,9 11-40,-3 2 1,4 8-253,3-2 1,2 13 204,10-48 1,1 0-1,1 0 1,1 1-1,4 54 0,1-54 0,0-1 42,6 48 0,10 3-100,9-3 0,-9-50 0,0 1 56,-1 4 1,0 0 0,5-1 0,1 0-68,1-3 0,0 1 0,0 2 0,1 0 21,-1-2 1,-1-1 0,-1 2 0,1 0-27,3-1 0,1 0 1,-3-3-1,-1-1-32,30 39 1,-9-4-30,2-9 0,5-11 84,1-8 0,-2-17 5,3-15 1,-7-13 128,7-7 1,-3-6-73,3-6 1,1-14 129,-8-12 0,7-6-88,-7-7 1,7-7-43,-7-12 1,-2-7-46,-11-13 1,2-4 8,-8-9 1,0-8-52,-16 51 0,-1-1 0,2-53-134,-7 54 1,-2-1 0,0-3 0,-2-2 86,1-4 0,-2-1 1,-3-7-1,-2-2 12,-3 0 0,-2 0 1,-1-4-1,-4 1 34,-2 6 0,-2 1 0,0-5 1,-1-1 5,-1 2 0,-1 0 0,0 0 0,-1 0 72,-2 3 1,0 1 0,2 6 0,1 3 56,3 8 0,1 3 1,-17-32-71,3 12 0,-3 12 1,4 13 0,2 10-5,-3 22 1,1 15-94,-6 18-1,-3 16 57,-4 16 1,-5 6-228,-8 6 1,-2 7-48,-4 13 0,-3 2 126,32-42 0,-1 2 1,-1 1-1,-1 0 163,3-2 0,-1 0 0,-1 1 0,-1 1 0,1 0 0,1 0 0,3 1 0,2 1 0,3 1 0,0 1 0</inkml:trace>
  <inkml:trace contextRef="#ctx0" brushRef="#br1">14787 4560 7676,'0'-26'-8,"0"0"1,0 2-1,-2 3 1,-2 2 402,-3-1 0,1 1-141,6 0 0,0-1-71,0 1 0,0 6 391,0 0-430,0 9 0,0-2 5,0 12 0,0 5 1,0 8 0,0 9 15,0 4 0,0 13-17,0 7 1,0 4-118,0 2 0,0 6-119,0 0 1,0 7-149,0-6 0,0 8 152,0-3 0,0 3-305,0-2 1,0 0 169,0-13 0,-2 2-206,-5-15 0,5-2-153,-4-11-179,-5-12 446,9-12 1,-13-16 47,8-5 0,-5-6 263,5-7 0,-1-4 0,1-9 0,3-2 0,-9-4 0,6 2 0,-5-8 0,5-1 0,-6-6 0,7 0 0,-7 0 0,6 0 0,-5 0 0,5-12-53,-6-1 1,9-11 91,-2 5 1,8-3 73,11-10 0,8 9 64,18-3 1,1 13 137,6 7 1,3 14-68,9 12 0,2 3 161,5 16 1,-12 4-100,5 15 1,-13 4 65,0 9 0,-6 4-83,-7 22 1,-6-2-64,-13 14 1,-4 1-138,-9 6 0,-9 0 59,-4-1 0,-13 1-327,-6 0 0,-4 0 174,-3 0 0,-2-2-484,-4-4 0,4-5 264,-4-8 1,4-3 8,3-4 1,-1 3-59,0-10 1,9-5-314,4-7 0,11-9-701,3 2 1284,7-4 0,-3-4 0,8-4 0,8-5 0,3-8 0</inkml:trace>
  <inkml:trace contextRef="#ctx0" brushRef="#br1">15503 4849 7676,'0'-19'-66,"0"0"0,0-1 0,0 1 1,0 0 617,0 0 0,2-1 0,2 1 588,2 0-694,1 8-315,-7 2 1,-2 9 0,-3 2 0,-3 5 131,-3 6 0,5 12-176,-7 8 1,6 3-10,-6 3 0,7 6-94,-7 0 1,9 9-146,-3-3 1,5 3 96,2-3 1,2 5-39,5-4 1,4-3 27,8 3 0,2-7-286,5 6 0,-2-14 147,8 1 0,-2-12-297,2 0 0,5-13-242,-5-7 0,-4-4 282,-2-2 0,-5 0 145,-1 0 1,-1-8 324,0-5 0,-8-13 0,-3-4 0</inkml:trace>
  <inkml:trace contextRef="#ctx0" brushRef="#br1">15793 5081 7676,'0'-19'0,"0"0"0,0-1 476,0 1 1,6 0-94,0-1 1,9 3 75,-2 4 0,4 3-68,3 3 0,6 5-122,-1-4 0,8 6-194,-8 6 0,1 5 79,-7 8 1,1 7-226,-1 0 1,0 8 91,1-2 0,-3-2-413,-4 2 0,-5-2 198,-8 3 0,7 1 30,-1-8 0,1-1-234,-7-5 0,0-1-246,0 0 589,0 1 1,-2-3-180,-5-4 516,5-5 1,-13-10-152,9-4 1,-3-5 54,3-8 0,3-1-35,-3 1 0,-3-7-124,3 1 1,-1-10 25,7 3 0,-6 2-13,0-2 0,-1 2 50,7-2 1,0-3-53,0 9 1,0 1 218,0 5 1,0 1 84,0 0-67,0-1 0,2 10 235,5 3-509,-5-4 1,9 11 90,-5 0 0,-4 9-119,5 10 0,3 1-7,3-1 0,-2 7 70,2 0 0,-2 1-475,2-1 1,4-2 173,-4 8 0,-3-8-431,3 1 0,-6-1 283,6 2 1,-7-3-408,7 10 0,-9-10 137,3 3 0,-3-5 683,2-1 0,-3 8 0,5 2 0</inkml:trace>
  <inkml:trace contextRef="#ctx0" brushRef="#br1">16411 5217 7676,'0'-13'284,"0"0"570,0 0-550,0-6 0,0 6 55,0 0 0,9 9-8,4-3 1,-3 5-93,3 2 0,0 2-169,6 5 0,1-3 65,-1 9 1,-2 0-201,-4 6 1,4 0 99,-4 1 1,4-1-518,3 0 0,-7-6 117,-1 0 1,-5 0-57,6 6 1,-7-2-1359,7-4 670,-9 4 1089,14-6 0,-8 8 0,10 1 0</inkml:trace>
  <inkml:trace contextRef="#ctx0" brushRef="#br1">17049 4618 7676,'-2'-39'-123,"-2"2"0,-5 3 1,0 2-1,1 0 309,3 2 0,1-5 0,0 10 0,-3 1 379,3 2 0,2 3 24,2 0-387,0 8 101,0 3-276,0 8 1,0 8 101,0 5 1,0 6-92,0 7 0,0 4 84,0 9 1,6 8-112,1 5 1,-1 3 83,-6 3 0,0 2-160,0 5 1,0-1-258,0 13 1,0-10 188,0 10 1,0-6-56,0 0 1,0 2 47,0-9 1,0-1-381,0-12 1,0-12 169,0-13 0,2-7-275,5-6 1,-3-7 624,9-12 0,0-5 0,6-17 0,1-2 0</inkml:trace>
  <inkml:trace contextRef="#ctx0" brushRef="#br1">17184 4772 7676,'0'13'-494,"0"0"0,0-7 1334,0 7 0,2-6-302,5 6 1,4-1-238,8 8 0,0-1-220,1 0 0,1-6-340,5 0 1,-3 0-41,10 6 1,-10-6 221,3 0 1,2-9 149,-2 3-27,0-5 0,-9-4 152,-4-5 0,-3-3-103,-3-10 1,-5 1 198,4 0 1,-3-7-59,-3 0 1,-3-2-41,-3 3 1,4 3-60,-5-4 0,5 5-71,2 2 0,0 6-116,0 0 0,0 6 48,0-6-73,0 9 1,9-2 19,4 12 1,-3 5 206,3 8 1,0 7-79,7 0 0,-8 8-10,1-2 1,-8 11-125,1 2 1,-4 3 80,-2-3 1,0-2-469,0 8 1,-8 1 207,-5 6 0,-4-7-525,-3 1 1,1-9 308,0 2 1,1-13-793,5-6 1247,-4-5 0,7-2 0,-10 1 0</inkml:trace>
  <inkml:trace contextRef="#ctx0" brushRef="#br1">17571 4096 7676,'8'-11'936,"3"-6"1,9 15-597,-1-5 0,2 14-83,5 6 1,-2 13 44,8 6 0,-6 13-196,6 6 1,-2 5 54,2 2 0,3 9-109,-10 4 0,1 4 103,-6 2 0,-8 0-430,1 0 0,-8 1 230,1-1 0,-6 0 65,-6 1 0,-5-18-795,-8-9 1,1-10 356,5-9 1,-4-4-1245,4-9 1155,-4-8 1,-2-2 506,0-9 0,-1 0 0,1 0 0</inkml:trace>
  <inkml:trace contextRef="#ctx0" brushRef="#br1">18189 4579 7676,'-10'-11'534,"-5"0"-65,8 5 381,1 4-379,6-7 1,2 11-32,4 5 1,5-3-153,8 9 0,7 0-254,0 6 0,2 1 88,-2-1 0,2 0-188,4 1 1,2 1 101,-8 5 0,8-5-470,-1 5 0,1-5 230,-2-1 1,3-1-252,-10 0 1,8-6-525,-8 0 1,7 0 434,-6 6 1,0-8 135,-7-4 0,-6-5 408,0-2 0,-9-9 0,14-10 0,-8-11 0</inkml:trace>
  <inkml:trace contextRef="#ctx0" brushRef="#br1">18634 4251 7676,'-6'-20'58,"-1"1"1,-1 8 135,1 5 0,5 6 278,-4 6 0,3 5-126,3 8 0,-6 3 143,0 3 1,-1 12-94,7 8 0,0 7-63,0-7 1,0 8-260,0-1 1,0 1 44,0-1 0,0 8-415,0-8 0,-6 6 245,-1-13 0,-1 2-295,1-2 0,3-2 152,-9 8 0,9-14-953,-3 2 0,-1-7-469,1 0 1616,-8-4 0,4-9 0,-8 0 0</inkml:trace>
  <inkml:trace contextRef="#ctx0" brushRef="#br1">19369 3864 7676,'-20'-13'10,"1"0"0,0-2 1,-1 0 678,1 2 1,0-2 149,-1 9-261,1-1-384,8 7 1,3 9-17,8 4 0,2 13-92,4 6 1,5 4 67,8 3 1,1 10-182,-1 9 1,2 3 66,5 9 0,-4 3-150,3 11 0,-3-2-48,-3 8 1,-6-9-493,0 3 1,-9-7 342,3-6 0,-5-6 98,-2-14 0,0-6-280,0-13 114,0-12 375,0-12 0,-9-25 0,-1-4 0</inkml:trace>
  <inkml:trace contextRef="#ctx0" brushRef="#br1">19253 3690 7676,'25'-62'0,"1"4"0,0 6 280,-7 20 0,3 0-17,4 13 1,1-5 274,6 11 1,10 5-173,-5 1 1,5 16 40,-4 10 0,-3 9-221,-3 11 1,1 6-169,-8 0 0,-3 9-36,-10-3 0,2 11 70,-8 3 1,-1-7-467,-6-7 1,-2-1 245,-4 1 0,-5 3-584,-8-9 1,-1-2 307,1-11 0,-7 2-220,0-8 0,1-2 234,5-11 1,-6-5 429,1-8 0,-10 9 0,5 1 0</inkml:trace>
  <inkml:trace contextRef="#ctx0" brushRef="#br1">19949 4057 7676,'0'-19'0,"0"6"1226,0 0-367,0 9-491,0-5 0,-9 9-23,-4 0 0,-2 9-109,2 4 1,-4 13-124,4 6 0,2 6 62,-2 7 1,9 3-243,-2 3 1,4-1 116,2-5 0,8-2-283,5 8 1,11-8 30,1 2 0,8-6-32,-8-7 0,10 2-379,-3-8 1,-4-9 257,-2-10 0,2-5-1152,-3-2 1036,1 0 0,-9-9-81,-4-4 552,-4-4 0,-9-11 0,0-2 0</inkml:trace>
  <inkml:trace contextRef="#ctx0" brushRef="#br1">20084 4444 7676,'11'-20'0,"-1"-5"151,-3-1 0,-3 2 19,9 11 0,-7-4 326,7 4 0,0-4 15,6-2 0,1 8 3,-1 5 1,0-3-85,1 3 0,-1-1-122,0 7 0,1 9-382,-1 4 1,0 4 111,1 2 1,-3 3-371,-4 3 0,-2-1 267,-5 8 0,-4-6-268,5 6 0,-5-8-44,-2 2 0,0-5-95,0-2 1,0 1 105,0-1 0,0-6 8,0 0 993,0-9-528,0 5 1,-2-12 123,-5-3 1,5-7-99,-4-13 1,1 3 13,-1-9 0,4-1 3,-5-5 1,5 1-74,2 5 0,0-4 143,0 3 1,0 5 27,0 3-52,0 3 1,2 5-104,5 4 0,-3 5 235,9 8 1,0 2-34,6 4 0,0 5-258,1 8 1,-3 1-214,-4-1 1,4 7-367,-4-1 1,4 1-361,2-7 0,-1 1 443,-6-1 1,4 0-1627,-10 1 1152,9-1 933,-13 0 0,15 1 0,-6-1 0</inkml:trace>
  <inkml:trace contextRef="#ctx0" brushRef="#br1">20799 4444 7596,'0'-11'1220,"6"0"-637,1 5 0,2 4 7,-3-5 1,5 3-509,8-3 1,-6 5-3,0-4 1,-7 4-27,7 2-178,0 8 0,6 3 120,1 8 0,-10 1-4,-3-1 0,4 0-154,2 1 105,-5-1 1,7 0 44,-8 1 238,8-1-208,-5 0 0,10-8-120,-1-5 1,0-3-370,1-3 1,-1 0 207,0 0 0,1-9-223,-1-4 1,0-4 194,1-2 0,-1-7-1017,0 0 1308,-8 0 0,15-2 0,-5-2 0</inkml:trace>
  <inkml:trace contextRef="#ctx0" brushRef="#br1">21669 3265 7676,'0'-19'-9,"2"0"0,2-1 1,3 1 253,-3 0 1,-2 10 0,-2 9 6,0 11 1,0 8-31,0 7 0,0 4-39,0 8 1,0 10 29,0 3 0,7 7-128,-1 7 0,1-3 60,-7 9 0,6-7-296,0 7 1,3 6 119,-3 7 0,-3 0-245,3-7 1,3-6 194,-3 0 0,1-1-282,-7 8 1,0-16 10,0-4 1,0-7-140,0 1 1,0-5-599,0-8 1089,0-9 0,0-2 0</inkml:trace>
  <inkml:trace contextRef="#ctx0" brushRef="#br1">21882 4096 7676,'19'-17'0,"0"4"0,-2-4-245,-4 4 1,4-4 183,-4-3 1,5 3 111,1 4 0,0-4 47,1 4 0,-8 5-507,1 1 1,-6-1 145,6 1 0,-3-1 263,3 1 0,4 5 0,-6-7 0</inkml:trace>
  <inkml:trace contextRef="#ctx0" brushRef="#br1">22056 3922 7676,'-13'0'-15,"0"0"1,6 0 405,-6 0 277,9 0-490,-13 0 0,13 0 234,-9 0-213,8 9 0,-3 1-5,8 10 0,0-1-152,0 0 1,8-6 65,5 0 0,-2 0-323,2 6 1,0-2 82,6-4 0,1 2-87,-1-8 1,0-1 204,1-6 0,-8 0 15,1 0 0,-2-2 87,2-4 1,2-5-96,-9-8 1,1-1 250,-7 1 1,6-9-38,1-4 1,-1 4 19,-6 2 0,0-2-23,0 3 1,0-1-142,0 6-190,0 1 116,0 0 34,0 8 1,2 2 46,5 9 0,3 16 178,10 3 1,-1 13-124,0 0 0,1 7 70,-1 6 1,-2 2-51,-4 5 1,2 6-38,-8 0 0,-1 0-151,-6 6 1,-2 5-41,-4 2 0,-12-3-222,-7 3 1,-8-11 160,8-2 0,-1-8-456,6-12 1,-3-8-97,4-4-959,-5-5 1004,13-10 0,0-11 140,5-13 0,6-12 511,6-8 0,5-3 0,9-3 0</inkml:trace>
  <inkml:trace contextRef="#ctx0" brushRef="#br1">22403 3342 7676,'0'-12'288,"0"-1"1,0 6 609,0-6-233,0 9 41,0-5-414,9 9 1,2 3-154,8 3 0,0 13-65,1 14 1,-1 3 103,0 3 1,3 8-220,4 4 0,-5 7 94,5 7 1,2 4-272,-2 8 0,-1 2 92,-5 5 0,-10-5-187,-3 5 1,2-4 175,-3-3 0,-2-2-55,-10-4 1,2-13-243,-9-13 0,6-4-109,-6-3-183,9-8-474,-13-2 400,15-17 800,-7-11 0,9-19 0,0-11 0</inkml:trace>
  <inkml:trace contextRef="#ctx0" brushRef="#br1">23351 3690 7676,'-20'-13'-11,"-1"3"0,-3-1 1,-2 2-1,3 1 1,1 3-1,3 3 926,0 2-475,-1 0 0,7 0-154,1 0 1,9 9-93,3 4 1,9 4-47,10 2 1,3 3 69,4 3 1,2-1-197,4 8 0,2-2 28,-8 3 0,8 3-196,-2-4 0,3 3-130,-3-3 1,-2 2-132,-4-8 1,-2 6-326,8-6 0,-9 0 342,3-7 1,-4 0-101,-3 1 1,0-3 489,1-4 0,-1-5 0,0-8 0,1 0 0</inkml:trace>
  <inkml:trace contextRef="#ctx0" brushRef="#br1">23544 3594 8198,'-11'2'661,"5"4"0,4 5-395,2 8 1,0 3-61,0 3 1,-3-1-280,-3 8 1,4 3 119,-5 10 0,-1-2-429,1 8 0,-5-6-143,5 7 1,1-9 126,6 2 1,-7 2 8,1-2 0,-1 0 73,7-6 0,0-7-187,0 0 503,0-8 0,0 4 0,0-9 0</inkml:trace>
  <inkml:trace contextRef="#ctx0" brushRef="#br1">24008 3516 7676,'0'-19'0,"0"0"-327,0-1 1,0-5 411,0-1 0,-7 0 0,-1 7 846,-3-1 0,5 3-402,-7 4 0,6 5-92,-6 8-371,9 0 1,-4 15 85,8 4 0,8 7-40,5 0 0,6 10 46,7 9 1,-4 7-211,3-7 1,-3 9 64,-3-3 0,1 5-45,-1 2 0,-2 0-12,-4 0 0,2 0 77,-9 0 0,1 0-1350,-7 0 1,0-9 593,0-4 1,0-6-518,0-7 1240,0-4 0,-9-17 0,-1-3 0</inkml:trace>
  <inkml:trace contextRef="#ctx0" brushRef="#br1">23969 3284 7676,'20'-25'-215,"-1"-1"0,0 7 315,1 6 1,5 0 484,1-6 1,8 8-101,-1 4 1,3 7-131,3 7 1,-7 4-2,0 8 0,-2 9-111,3 4 0,-8 4-348,-12 3 1,-2 2 154,-5 4 1,-3-4-158,3 4 0,-12-4-188,-7-3 0,-11 3-336,-2 4 1,-8-6-398,2-1 0,2 1 116,-3-7 912,10-4 0,-14 9 0,7-7 0</inkml:trace>
  <inkml:trace contextRef="#ctx0" brushRef="#br1">24626 3323 7676,'3'-13'222,"3"0"287,-4 0-120,7-6-227,-9 8 0,-2 3 44,-5 8 1,3 0-45,-9 0 0,7 11 52,-7 8 0,0 2 0,-7 12 0,8 1-85,-1 11 0,6-2 77,-6 8 0,9 1-45,-2 6 0,3 6 12,3 1 1,9-1-339,4-6 0,4 0 148,2 0 1,3-4-628,4-9 0,-5-2-245,5-18 1,2 1 455,-2-6 0,-1-10 92,-5-3 0,-1-5-550,0-2 891,1-9 0,-1-10 0,0-11 0</inkml:trace>
  <inkml:trace contextRef="#ctx0" brushRef="#br1">24878 3710 7676,'6'-37'-261,"3"3"0,-1 1 201,1-1 0,4 6 60,-7 2 0,3 5 1764,-3 2-1250,-4-1 1,9 3 369,-4 4-644,-5 5 0,9 8 149,-5 0-344,-4 0 0,13 10 123,-8 10 1,6 1-80,-7 11 1,7-1 60,-7 1 1,1 6-381,-7 1 0,6 0 123,1 6 1,-1-5-330,-6-1 1,0-2-124,0-5 0,0 4 284,0-3 0,-6-6-182,-1-1 75,1 4 356,-3-8-84,7-3 0,-9-10 385,5-9 0,4-11-158,-5-8 0,5-3 109,2-10 1,0 0-26,0-7 1,0 0-30,0 1 0,0-1-24,0 0 0,0 1-41,0-1 1,0 7 394,0 0-314,0 8 1,7-4 260,-1 9-216,0 8-145,3 3 0,2 10-129,8 4 0,-6 5 54,0 8 1,0 1-209,6-1 0,0 0 97,1 1 1,5-8-629,1 1 0,0-2-112,-7 2-107,1 4 0,-1-8 415,0 4 1,-6-3 529,0-3 0,0-5 0,6 6 0</inkml:trace>
  <inkml:trace contextRef="#ctx0" brushRef="#br1">25322 3613 7676,'11'-9'0,"0"5"56,-5-9 0,-4 7 26,5-7 0,4 6 685,1-5 1,-1 7-286,2-1 1,0-3 5,6 3-294,1-1 0,-1 7-302,0 0 0,-6 0-68,0 0 0,-6 2 156,5 5 0,-7 4-225,1 8 0,-4-6 107,-2 0 1,0 0-86,0 6 0,0-6 57,0 0 0,0 0 71,0 6 0,0-6 64,0 0 0,0-7 105,0 7 0,0-7-95,0 7 36,9-8 99,-7 12 1,13-7-66,-8 10 0,-1-7 292,-6 0-208,0-1 1,0 14-67,0 0 0,-9 0-3,-4-7 1,-4 3-312,-2 3 0,0-3-165,-1 4 0,-5 1 212,-1-1 1,0-6-1236,7-8 587,-1 1 848,1 7 0,0-10 0,-1-1 0</inkml:trace>
  <inkml:trace contextRef="#ctx0" brushRef="#br1">25670 2975 7676,'11'-2'-430,"-5"-4"1766,5 4-837,-9-16 1,9 16-182,-4-4 0,-5 12-59,4 7 0,3 4-65,-3 3 1,3 8-155,-3 4 1,-4 6 126,5 8 1,-3 3-153,3 9 0,-5 2-5,4 4 0,-4 5-10,-2 8 0,-2 7-243,-4 0 1,1 4 24,-8-11 0,7 2-237,-7-14 0,7 4 195,-7-11 0,9-5-263,-3-14 1,5-9-232,2-4 260,0-5 0,2-12 140,5-9 1,3-9 353,10-10 0,-1-9 0,0-4 0,1-13 0,-1-5 0</inkml:trace>
  <inkml:trace contextRef="#ctx0" brushRef="#br1">25999 3574 9591,'11'9'1056,"4"2"-928,-9 8 0,9 0-118,-2 1 1,-2-1-117,2 0 0,-7 1 156,7-1 0,0-6-131,6 0 1,-6-9-4,0 2 0,0-4 136,6-2 1,-6 0-22,0 0 0,0-8 73,6-5 1,-6-11-41,0-1 0,-2-10 155,2 3 0,2 2-88,-9-2 0,7 8-29,-7-2 1,7 5-83,-6 2 78,8-1 0,-11 10-77,9 3 1,-9 7 58,3 7 0,1 6 168,-1 12 1,-1 5-62,-6 9 1,0 6 49,0 0 1,0 9-223,0-3 0,0 5 63,0 2 1,-2 0-436,-4 0 0,1 0 199,-8 0 0,1-2-262,-8-5 1,7-1 199,0-5 1,1-11 11,-8 5 0,1-16-947,0-3 1,-1-3 36,1-11 1,0 1 1117,-1-7 0,-8-9 0,-2-2 0</inkml:trace>
  <inkml:trace contextRef="#ctx0" brushRef="#br1">26521 3091 7676,'8'-10'-61,"-5"-1"-113,3 4 976,5 5 0,-7-13-326,9 9 0,-7 1 0,5 12-20,-2 6 1,6 6-237,-2 7 1,2-3-27,-2 10 1,4 5-176,-4 7 0,2 9 106,-2-2 0,4 6-110,-4 6 0,-5-2-138,-1 9 1,-5 0 91,-2 6 0,0-2-229,0-4 0,-9-4 124,-4-9 0,-2-9-555,2-4 1,-4-4 314,4-2 0,-2-9-1365,2-5 567,-4-3 1174,6-11 0,-8-3 0,0-8 0</inkml:trace>
  <inkml:trace contextRef="#ctx0" brushRef="#br1">27062 3478 8818,'0'13'514,"2"-3"0,7 1-40,10 0 1,3 2-385,10 6 1,-6 0 0,4 3-1,0 1-44,0 3 1,0 2-363,2-2 0,2-5 215,-8 5 1,0-5-457,-7-1 0,1-1 0,-1 0-892,0 1 472,-8-1 977,6-8 0,-15-3 0,7-8 0</inkml:trace>
  <inkml:trace contextRef="#ctx0" brushRef="#br1">27449 3400 7676,'-18'13'142,"6"0"0,-6-2-23,6 2 1,-6 4 505,-1-4 1,0 13-219,-1 6 1,1-2 77,0 2 0,-1 0-384,1 7 1,2 0 37,4-1 0,-4 1-507,4-1 1,4-1 295,3-5 0,-3 2-640,3-8 1,-1 6 9,7-6 77,0 0 1,3-9-163,3-4 787,-4-4 0,24-9 0,-5 0 0</inkml:trace>
  <inkml:trace contextRef="#ctx0" brushRef="#br1">27932 3748 8274,'0'11'2511,"0"-3"-2099,0 1-206,0-7 0,6 9-169,1-5-563,-1-3-1245,3 14 961,2-15-78,8 6 1,0-8 487,1 0 0,-3-2 400,-4-4 0,12-5 0,-3-8 0</inkml:trace>
  <inkml:trace contextRef="#ctx0" brushRef="#br1">28241 3690 7676,'11'0'583,"6"-8"-145,-6 5 1,8-5-137,1 8 0,-8-2-439,1-5 0,0 5 145,7-4 0,-1 4-373,0 2-243,1-9 1,-1 5 51,0-9 1,1 9 555,-1-3 0,0-4 0,0 1 0</inkml:trace>
  <inkml:trace contextRef="#ctx0" brushRef="#br1">28705 3536 7676,'2'-11'-67,"5"4"0,-5 3-267,4-2 1002,5 4-370,0-16 1,8 14-313,0-9 1,1 9 84,-1-2 1,-6 1-262,0-1 0,0 4 3,6-5-314,0-4 79,1 9 248,-1-6 746,0 8-322,-8 0 449,-2 0-274,-1 8 1195,-5 3-567,5 8-774,-8 1 1,0-7-168,0-1-204,0-7 0,2 10-1411,5-9 913,-5 1-660,6-7 838,-8 0 1,3 0-859,3 0 1270,-4 0 0,7 0 0,-9 0 0</inkml:trace>
  <inkml:trace contextRef="#ctx0" brushRef="#br1">29111 3033 7676,'19'0'0,"-6"0"490,0 0 0,-6 0-100,6 0 1,-7 0 0,7 0 1,-2 9-257,1 4 1,6-2 44,-5 1 1,4 1 13,2 7 1,-6 5-1,0 1 0,0 2-91,6-2 0,-2-5 53,-4 5 0,4 2-540,-4-2 0,4 6 218,3-6 1,-1 2-226,0-3 1,1-10 171,-1 5 0,-6-5-359,0 4 0,-2-6 6,1 0 1,-1-9 209,-4 3 0,-3-5-363,9-2 725,-9 0 0,11-9 0,-8-4 0,1 0 0,-1-6 0,-5 4 0,4-11 0,-4-2 0,-2 3 0,0-10 0,0 3 0,0-2 0,0 1 0,0-3 0,0 4 0,-2 2 170,-4-3 1,4 10 43,-5-3 0,5 5 415,2 1 1,-2 10 160,-5 3-220,5-4 0,-15 11-170,4 0 0,2 11-16,-1 15 0,-1-2-36,-7 8 1,1 2-92,0 11 1,-1 5 49,1 7 1,-7 4-81,0 3 1,-6-2-247,6 9 0,-8-7 89,2 7 1,2-8-372,-2 1 0,8-6-181,-2-7 1,5-5 293,1-14 0,8-4-1737,-1-9 772,8-8-635,-3-3 974,8-8 814,-9-8 0,7-12 0,-7-10 0</inkml:trace>
  <inkml:trace contextRef="#ctx0" brushRef="#br1">30232 2975 7676,'-6'-13'-231,"-1"1"1,1-1 0,-1 0 218,1 0 1,-7 0 0,7-6 147,1-1 1,1 10 12,-2 3-1,4-3 1187,-7-1-386,9 0-585,0 2-78,0 27 0,9-3-288,3 17 1,6 2 52,1 11 1,-2 5-135,-4 8 0,4 2 64,-4 4 1,4-2-68,3 9 0,-1 2-92,0 11 0,1-2-210,-1 8 1,-6-15 161,0 2 0,-9-15-369,2-4 0,-3-8-762,-3-12 736,0-8 621,0-2 0,-9-17 0,-2-2 0</inkml:trace>
  <inkml:trace contextRef="#ctx0" brushRef="#br1">30310 2917 7676,'32'-19'0,"0"0"0,-6-1-161,6 1 1,0 8 106,7 5 1,2 4 839,4 2 0,-4 4-315,4 9 1,-5 2-149,-1 17 0,-9 7-72,-4 6 1,-11 9-231,-2-3 1,-9 5 69,3 2 0,-14 0-372,-6 0 1,-10-2-431,-3-5 0,-8 3 436,1-9 0,-3-2-127,-3-11 0,1 2 128,-1-8 1,7 0-278,-1-7 0,10-8 551,-3-5 0,-4 5 0,0 0 0</inkml:trace>
  <inkml:trace contextRef="#ctx0" brushRef="#br1">31257 3111 7232,'0'-20'-887,"6"7"1290,1 1 0,-1 5 127,-6-6-413,0 0 0,0 0-55,0 1-56,0 7 110,0-3 76,0 8-1461,0 0 503,-9 0 663,7 0 22,-6 0 259,8 0 2595,0 0-2467,-9 0 70,7 0-286,-15 0 0,13 8-93,-9 5 1,6 4 97,-6 3 0,7 8-185,-7 4 0,9 4 57,-3 3 0,5 8-228,2 5 1,0 3 120,0 3 0,2-6-122,5-1 0,3-8-69,10 2 0,1-8-100,5-11 1,-2-3-38,8-16 0,-2-1 468,2-6 0,5-8 0,-7-3 0</inkml:trace>
  <inkml:trace contextRef="#ctx0" brushRef="#br1">31547 3014 7676,'0'-19'0,"2"-1"91,4 1 1,-4 6 176,5 0 1,-3 9 74,3-2 1,-3-3-61,9 3 0,-7 1-65,7 12 1,2 3-64,11 10 1,-9 8-78,9 4 0,-15 4-8,8 3 1,-6 2 74,0 4 0,2-4-449,-9 4 1,1-5 189,-7-1 1,0 0-420,0-1 0,0-1 27,0-5 0,-2 2 237,-5-8 1,3-2 255,-9-11-188,9 4 281,-14-15 0,14 4-47,-9-12 1,9-5 304,-3-8 1,5-7-93,2 0 1,0-6 0,0 6 1,0-8-10,0 2 1,0-7-121,0-6 0,0 4 5,0-4 0,2 5-9,5 1 1,-5 0 2,5 1 1,1 8-30,-1 4 1,1 4 167,-1 3 1,-5 6 99,4 0-282,-4 9 0,-2-2-100,0 12 0,7 5 96,-1 8 1,1 3-159,-7 3 0,2 5 57,4 9 1,-4 0-108,5-1 0,1-6 19,-1 1 1,1-1-408,-1 6 1,-5-5 67,5-1 0,1-9-85,-1 3 1,5-4 48,-5-3 1,6-6 140,-7 0 1,3-9 106,-3 3 1,-1-5 245,7-2 0,-7 0 0,12-9 0,-6-2 0</inkml:trace>
  <inkml:trace contextRef="#ctx0" brushRef="#br1">32069 3246 9179,'6'13'549,"0"0"1,7-7-521,-6 7 1,1-7 105,-1 7 1,1 0-630,5 6 1,5-6-23,-6 0 1,-1-2-295,2 2 0,-7 4 810,7-4 0,0 4 0,7 2 0</inkml:trace>
  <inkml:trace contextRef="#ctx0" brushRef="#br1">32146 2801 8372,'-9'-10'1931,"7"1"-1543,-6 9-747,8 0 1,2 0 242,4 0-737,-4 0 0,9 7 502,-4-1 1,-3 3 350,9-3 0,0 5 0,6 8 0</inkml:trace>
  <inkml:trace contextRef="#ctx0" brushRef="#br1">32591 2647 7676,'0'-13'524,"0"0"-156,0 9 0,0-7 377,0 5-406,0 4 1,0-5-146,0 14 0,0 3-136,0 10 0,0 7 98,0 6 1,0-3-209,0 2 0,0 7 62,0 6 1,-3 8-104,-3-1 0,2 4-36,-9 2 1,6 6 25,-6 0 1,3 9-3,-3-2 0,-2 2 90,8-2 0,-6-6 51,7-14 0,0 3-46,6-9 0,0-2-103,0-11 0,0-4 96,0-9-413,0 0-2,8 1-13,3-9-741,8-3 793,1-8 0,-1-6-296,0-1 689,-8-8 0,6-4 0,-6-11 0</inkml:trace>
  <inkml:trace contextRef="#ctx0" brushRef="#br1">32803 3458 10001,'13'3'387,"0"3"0,-7 3-253,7 3-361,0 6 0,6-8 191,1 10 1,-7-7-165,0-1 0,-1-7 100,8 1 0,-1-4-19,0-2 1,1 0 113,-1 0 1,0-2 67,1-4 0,-1-5 216,0-8 0,-1-7-80,-5 0 0,4-6 41,-4 6 1,-3-6-32,3 6 1,-8 0 186,1 7-81,-4 0-287,7-1-143,-7 10 111,6 10 0,-8 17 128,0 9 0,7 8-58,-1-2 1,1 5-200,-7 1 0,0 3 56,0 4 0,-7-4-315,1 4 0,-7 2 172,7-2 1,-7 7-237,6-7 1,-6 0-530,7-6 0,-7-3 414,7-4 0,-7 3 197,6-9 0,-1-3 374,1-10 0,5 4 0,-7-6 0</inkml:trace>
  <inkml:trace contextRef="#ctx0" brushRef="#br1">33286 2724 7676,'7'-19'-225,"-1"0"178,9-1 0,-10 3 1337,8 4-820,-1 5 0,8 8-74,-1 0 1,0 8-68,1 5 1,-1 13-68,0 6 0,1 5-68,-1 1 0,0 9 0,1 5 1,-7 4-149,-1 2 1,-1 6 90,2 0 0,2 9-153,-8-2 0,-1 13 7,-6 6 1,-2-2-209,-5 2 1,-3-8-16,-10 2 0,1-11 65,0-3 0,-1-16-17,1-2 1,2-12-207,4-7 1,-4-5-358,4-9 508,4-8 0,-1-3-467,3-8 1,5-8 223,-4-5 1,1-4 577,-1-3 1,-5-8 0,-8-2 0</inkml:trace>
  <inkml:trace contextRef="#ctx0" brushRef="#br1">14633 14374 7676,'-7'-19'29,"1"0"0,2-1 0,-1 1 0,1-2 301,-3-5 1,1 4 0,6-3 0,0 3 123,0 3 0,-6 0 26,-1-1-172,1 1 0,6 6 150,0 0-124,-9 9-222,7-5 0,-7 11 106,9 5 1,0 6-153,0 13 0,0-1 85,0 14 1,3-3-110,3 16 1,5-1 34,8 7 0,0 3-55,1 3 1,-1 5 93,0 8 0,7 7-208,0-1 1,0 1-158,-7-7 1,0 1 176,1-1 0,-1-11-371,0-8 1,-8-8 198,-4-12 1,1-7-1373,-1-6 669,-1-12 28,-6-4 1,0-24 55,0-5 942,9-12 1,-7-6 0,6-12 0</inkml:trace>
  <inkml:trace contextRef="#ctx0" brushRef="#br1">14497 13872 7676,'3'-30'0,"3"4"0,-2-4 309,9-2 1,0 2-61,6-2 0,7 8 160,0-2 0,10 7-34,3 6 1,0 5-40,6 8 1,2 10-35,-2 10 1,2 8-65,-1 10 1,-14 9-26,0 5 1,-11 4-8,-8 2 0,-4 2-161,-9 4 1,-2-4 94,-5 5 1,-12-5-455,-13-2 0,-5 0 190,-1 0 1,5-11-217,1-8 1,6-9-83,-6-11 0,9-8-273,-3-5 1,11-4-393,2-2 1,9-8 1086,-3-5 0,5-13 0,2-4 0</inkml:trace>
  <inkml:trace contextRef="#ctx0" brushRef="#br1">15541 14316 7676,'-13'-25'60,"0"1"0,-2 5 0,0 4 0,0 2 1917,2 2-1101,1-6-334,-8 15 1,1-7-145,0 9 1,6 5 7,0 7 1,6 3-85,-6 18 0,9-1-22,-2 6 1,4 8-159,2-1 0,2 8-104,4-1 1,5-3 63,8 3 1,7-3-198,0 3 0,15 1-395,-3-8 1,7 0 314,0-6 0,-2 6-203,9 0 0,-9-8 132,2-11 1,-6-5-514,-7-2 1,2-2-702,-8-4 594,0-4 0,-7-9 866,0 0 0,1-17 0,-1-5 0</inkml:trace>
  <inkml:trace contextRef="#ctx0" brushRef="#br1">16314 14181 7676,'-19'-19'-177,"0"0"1,2-1 148,4 1 1,-4 4 358,4-4 0,2 10 130,-2-10-257,0 4 0,-4-5-94,4 1 1,-2 6 65,9 0 1,-7 7-16,6-7 0,-1 7-97,1-7-28,5 8 1,-7-5-222,9 3 130,0 5 0,-2-7 192,-4 9 186,4 0-232,-7 0 539,9 0-171,0 0 193,-8 0-19,5 0-354,-5 0 0,6 7-117,-5-1 1,5 3-102,-4-3 1,3 5 73,3 8 1,7 1 38,-1-1 0,9 3-136,-2 3 1,7 5 44,5 9 1,3 6-319,5 0 1,3 9 147,-4-3 0,11 9-228,2-2 1,-2 2 131,-11-14 1,3 3-5,-9-10 0,-1 4 44,-5-11-14,-10-4 1,6-7-480,-10-8 172,0-9 123,-6 5 0,-2-16 50,-4 1 0,4-3-899,-5 3 722,5-5 0,-4-8-21,-1 0 0,-1 6 489,1 0 0,5-9 0,-7-8 0</inkml:trace>
  <inkml:trace contextRef="#ctx0" brushRef="#br1">15889 14046 7676,'-19'0'299,"6"0"159,0 0 0,9-2 430,-3-5-399,5 5 1,2-8-5,0 3 1,9-4-292,4-8 0,10-2 59,3-5 1,8 0-67,-1-13 1,10 5-136,2-11 1,2 4 106,-2 3 0,-2-8-272,9 1 1,-3 0 97,2 7 1,-5 1-525,-14 5 0,4-2 273,-3 8 0,-6 7-299,-1 6 0,-11 8-91,-2-1 0,0 6-360,6 6 1,-6 5 104,0 8 911,0 1 0,-2-1 0,-3 0 0</inkml:trace>
  <inkml:trace contextRef="#ctx0" brushRef="#br1">16740 13718 7676,'0'-13'276,"0"0"0,-2 8 1185,-5-1-165,5-5-510,-7 9-546,9-15 1,0 17-47,0 0 1,3 9-43,3 10 1,5 2-8,8 5 0,2-2-135,5 8 1,-2 0-360,8 7 0,-6-1 278,6 1 1,0 0-828,7-1 1,-7 1 434,0 0 1,-2-7-198,3 0 0,1-8 215,-8 1 1,-7-5-852,-6-7 1296,-9-5 0,5-8 0,-18-8 0,-1-3 0</inkml:trace>
  <inkml:trace contextRef="#ctx0" brushRef="#br1">16720 13660 7676,'0'-33'-231,"0"1"0,0 9 719,0-3 0,0-2-82,0 2 0,9 0 4,4 7 0,4 0-109,2-1 0,7 3 21,0 4 0,2-2-93,-2 9 0,-5 2-292,5 10 1,-7 7-84,-6 13 0,2 4-149,-8 8 1,-1 1-40,-6 0 0,0-1 201,0 1 0,-6 6 8,-1 0 0,-6-8-245,7-12 323,-1 5 1,7-8-58,0 4 1,2-13 187,5-7 1,12-6-47,13-6 0,7-5 41,6-9 1,5 1 87,8 0 1,0 6-105,0 0 1,-3 9 128,-3-3 0,-5 5-44,-8 2 1,-7 2 321,0 5 0,-17 4-168,-2 8 1,-8 9-51,-5 4 0,-9-2-201,-4 2 0,-11-2-224,-1 2 0,-8 3-515,8-9 1,-3-1 401,2-5 1,5-7-315,-5-1 1,11-5 200,2 6 0,0-9 399,-6 2 0,-1 5 0,1 0 0</inkml:trace>
  <inkml:trace contextRef="#ctx0" brushRef="#br1">17339 12983 7676,'0'-19'1297,"0"8"1,2 5-562,5 12 1,5 7-261,14 13 0,-2 13-106,8 12 1,0 5-243,7 2 1,0 2 77,-1 4 1,1-3-253,0 3 0,-1 2 108,1-1 1,0 1-497,-1-1 0,-6-7 272,1 0 1,-10-2-1126,3-11 1,-4-2-769,-3-11 54,-8-4 2001,-3-9 0,-8-8 0,0-3 0</inkml:trace>
  <inkml:trace contextRef="#ctx0" brushRef="#br1">17726 14085 7676,'8'-20'-58,"-4"1"975,9 0 1,0-3-352,7-4 0,-1 3-88,0-9 0,7-1-137,0-5 1,8-1-391,-2 1 0,3-3-287,-3-4 0,2 4-331,-8-4 0,0 2-21,-7-2 0,-6 4 426,0-4 0,-9 6 262,3 7 0,-14-4 0,-4 5 0</inkml:trace>
  <inkml:trace contextRef="#ctx0" brushRef="#br1">17262 13138 7676,'-7'-13'1528,"1"0"1,-1 7-887,7-7 0,2 0 253,5-6 1,4-3-420,8-4 1,7-4-274,-1-8 1,10-1 14,-3 0 1,5-8-618,1-4 1,1 1 296,0-1 0,-1 8-1033,1-2 0,-7 0 277,0 6 0,-8 5-151,2 14 1,-5 10-692,-1 3 1700,7 5 0,-5 2 0,6 0 0</inkml:trace>
  <inkml:trace contextRef="#ctx0" brushRef="#br1">18344 12558 7676,'-6'-19'0,"-3"0"-61,-2-1 0,5 7 164,-7 1 1,7-1 0,-7-7 0,0 1 334,2 0 1,-6 2-203,4 4 1,2-4 148,-2 4 1,0-2 59,-6 2 1,0-4 292,-1 4-250,1 4-187,8-8 49,3 15-374,8-7 165,0 9-95,8 0 1,3 7-13,8-1 1,3 16 5,4-3 0,-5 13 44,5 0 1,4 7-133,2 6 1,5 4 55,1 9 0,3 2-120,4 5 0,3 12-172,3 13 1,-20-40 0,0 1 299,-1 0 1,-2 1-1,4 3 1,-1 0 13,-2-4 0,0 1 0,-1 2 0,0-1-195,23 44 1,-10-7 229,-9-19 0,-8-13-53,2-13 1,-5-7 11,-2-5 0,-6-6 494,0-7-286,-9-9 0,7-3 953,-4-8-892,-5 0-308,6-8 1,-8-5-50,0-13 0,7 4-1101,-1-3 0,3 3 524,-3 3 1,-4-7-1820,5 0 2460,-5 1 0,7-3 0,1-2 0</inkml:trace>
  <inkml:trace contextRef="#ctx0" brushRef="#br1">19620 13119 7686,'0'19'325,"0"0"22,0 1 0,0-8 377,0 1-530,0-8 0,-2 1 39,-5-12 0,3-5-85,-9-8 0,7-7 1,-7-4-1,0-5 225,2-5 1,-6-5-168,4-1 1,-2 4-8,2-10 0,-4 3 7,4-3 1,-4-4-81,-2 5 0,-1 1 68,1-1 0,2 8-248,4-2 0,2 4-113,5 2 1,4 9 108,-5 5 1,14 12-43,5 6 1,8 5 35,6 2 1,6 2 64,13 5 0,4 3 13,9 10 1,0 8-119,0 4 1,-2 7-221,-4 6 1,1 2-367,-8 4 1,1 5-455,-8-4 1,-10 4 533,-9 1 0,-1-7 223,-12-5 1,1-11 386,-7-2 0,-18-8 0,-3 4 0</inkml:trace>
  <inkml:trace contextRef="#ctx0" brushRef="#br1">19601 12925 7676,'-20'-8'-32,"7"-3"115,0-8 0,9 6 154,-2 0-19,4 0 1,2-6 129,0-1 1,8 1 2,5 0 1,11 6 29,1 0 1,8 0-602,-8-6 0,3 0 191,-2-1 0,-4 10-947,3 3 1,3-2 265,-2 3 710,0 0 0,2-3 0,2-2 0</inkml:trace>
  <inkml:trace contextRef="#ctx0" brushRef="#br1">20065 12191 8120,'12'2'1648,"1"5"-1194,0-5 1,6 7-105,1-9 0,6 6-97,-1 0 0,3 9-180,-2-2 1,-2 0-119,8 7 0,-8-5-194,1 10 1,3 3-533,-2-2 1,0 8 458,-7-1 1,0 3-252,1 3 1,-3-1 156,-4 1 1,-5-3 405,-8-3 0,0 3 0,0-6 0</inkml:trace>
  <inkml:trace contextRef="#ctx0" brushRef="#br1">20354 12114 7676,'-19'-9'136,"0"7"0,-1-13 690,1 9-286,0-1 1,-1 7 796,1 0-1082,8 0 0,3 2-30,8 5 0,2 4-7,4 8 1,5 0-116,8 1 1,3 5 90,4 1 0,-5 8-342,5-1 1,2 3 154,-2 3 1,6-1-760,-6 1 1,2 0 210,-3-1 0,-3 1-45,4 0 0,-7-7-396,-6 0 1,2-8 36,-9 1 945,9-3 0,-13-11 0,7-3 0</inkml:trace>
  <inkml:trace contextRef="#ctx0" brushRef="#br1">20122 12133 7676,'-6'-38'0,"0"-1"0,-1 2 378,7 5 0,0-2 36,0 8 0,9-6-52,4 6 0,10 0-71,3 7 0,8 2-40,-1 4 0,10-2-47,2 9 0,8-1-10,-1 7 0,4 17-13,2 9 1,0 11 12,0 8 1,-9 4-51,-4 9 0,-4 6-41,-2 1 0,-9 12-209,-4-6 1,-11 6-167,-3-12 1,-7 5 176,1-5 0,-12-3-173,-7-10 0,-4-5 122,-3-8 1,3-9-911,4-5 398,-4-12-485,6-4 519,1-9 624,1-9 0,0-10 0,-1-11 0</inkml:trace>
  <inkml:trace contextRef="#ctx0" brushRef="#br1">20780 11476 7676,'-30'-30'-112,"2"5"1,4 3 0,3 5 0,6 2 111,4 2 0,4 9 0,-1-13 0,-3 6 0</inkml:trace>
  <inkml:trace contextRef="#ctx0" brushRef="#br1">20586 11283 7676,'-8'-11'431,"6"-6"42,-16 15 1,16-9 394,-4 5-211,4 4-467,2-7 0,8 9 4,5 0 1,11 7-12,2-1 1,14 11-7,-1 3 0,13 1 0,-1 11 1,7 0-52,7 7 1,10 8-295,9 5 1,1 12 150,-42-29 0,-2 1 1,37 41 43,-39-35 1,-1 0-1,-1 0 1,-1 2-127,22 46 0,-13-4-77,-19-9 1,-7-2 99,-6-4 0,-4 0 7,-9-13 0,-7 0-73,1-19 0,-9 4-67,2-11 1,4-4 79,3-3 0,-3-10-902,3-2 53,-1-8 174,7 3 0,0-10 804,0-4 0,9-14 0,2-10 0</inkml:trace>
  <inkml:trace contextRef="#ctx0" brushRef="#br1">21688 11515 7676,'-10'-2'942,"3"-5"-216,-4 5 568,9-6-877,-6 8 0,10 0-17,4 0 1,5 0-141,8 0 0,9 2-79,4 4 0,13 5-134,7 8 1,-3-1 93,3-6 0,-7 6-195,7-6 1,-1 6 103,7 1 0,-6-6-597,-1 0 1,-8 0 271,2 6 1,-4-6-523,-2 0 0,-9 0 188,-4 6 1,-5-6-659,-2 0-233,1-1 1500,-9-1 0,-3-2 0,-8-9 0</inkml:trace>
  <inkml:trace contextRef="#ctx0" brushRef="#br1">22075 11187 7676,'-19'0'536,"6"0"-277,0 0 1,6 6 942,-6 0-581,9 9 1,-4-2-231,8 13 0,0 4 71,0 9 0,8 2-128,5 4 0,4 4-223,3 9 0,1 6 47,5 1 1,-5-1-397,5-6 0,-4-6 240,-3-1 1,0-1-242,0 1 1,1-10-285,-1-9 0,-2-6-528,-4 6 1,4-8-1688,-4 1 2738,4-3 0,3-3 0,-1 1 0</inkml:trace>
  <inkml:trace contextRef="#ctx0" brushRef="#br1">22597 10723 7676,'-9'-17'-5,"-4"2"0,-4 2 0,-2 0 680,-1 2 1,3 0-1,2 7-280,2-2 0,9 1 0,-2 12 0,6 6 18,6 4 0,11 11-207,9 4 1,11 11 83,1 2 0,3 11-250,11 2 1,-5 2 66,11 11 0,-5-7-711,12 7 0,-5-2 492,-2 2 1,0 4-812,0-4 0,-2-5 450,-5-2 0,-5-12-197,-14-7 0,-4-11 203,-9-1 1,-6-18-543,0-2 1009,-9-18 0,-15-6 0</inkml:trace>
  <inkml:trace contextRef="#ctx0" brushRef="#br1">22539 10510 7676,'0'-38'0,"6"-1"141,1 0 1,1 1 52,-1-1 1,6 0 216,12 1 1,-1 1-59,8 5 1,0 4 25,7 9 0,6 8-141,0 5 1,7 6-72,-7 6 1,4 7-149,-10 13 0,4 6 94,-11 13 0,-4 2-73,-2 5 1,-7 4 87,-6-5 1,-4 5-348,-9 2 1,-2-2-50,-5-5 1,-4 3-148,-8-9 1,0 0-258,-1-6 1,1-3 310,0-4 1,2-4-1242,4-8 888,-5-10 714,16-1 0,-15-9 0,6 0 0</inkml:trace>
  <inkml:trace contextRef="#ctx0" brushRef="#br1">23525 10356 7676,'0'-32'14,"-3"2"0,-1 2 173,-2 4 1,-3 5 464,3 6 273,4-4-117,-7 6-496,9 0 0,0 5 207,0 12-314,0 5 0,0 10 1,0 5 205,0 6 1,2 5-170,5 1 1,3 8-143,10-1 1,5 8-45,1-1 0,15 4 83,-2 2 1,6 6-87,0 0 0,4 9-159,9-2 0,7 2-145,-1-2 0,-2-7 133,-10-12 1,2-5 12,-9-8 0,-2-9 69,-11-4 0,2-13-25,-8-7 0,0-4-35,-7-2 0,-6 0 78,0 0 0,0-8-641,6-5 1,-6-5 556,0-1 1,-7 2-1253,7 4 1,-8-4 1353,1 4 0,-4-4 0,-2-2 0</inkml:trace>
  <inkml:trace contextRef="#ctx0" brushRef="#br1">24163 9757 7676,'-13'-9'4,"0"-1"0,0-3 0,0 2 0,0 0 214,-2 0 1,-2 7 94,-2-2 1,6 1 425,0-1-479,0 4 1,0-7 120,0 9-186,9 0 1,-3 2-2,14 5 1,10 4-39,9 8 1,6 9 16,-6 4 0,8 7-49,-2 6 0,5-2-141,2 8 0,-1-4 97,1 11 1,-7-10-319,0 10 1,-2-11 156,3 4 0,1-8-358,-8 2 1,-3-6-54,-10-7-744,4-4 363,-14-17-26,5-3 405,-8-8 1,0-8 493,0-5 0,-8-4 0,-5-3 0,-5 1 0,-1-9 0,0-2 0</inkml:trace>
  <inkml:trace contextRef="#ctx0" brushRef="#br1">24221 9525 7676,'0'-30'0,"-7"2"-54,1 9 0,-1-1 93,7 1 1143,0 8-370,0-6-473,0 15 0,9-4 53,4 12 1,6 5-141,7 8 0,-3 9-20,10 4 0,-8 5-14,8 1 1,-8 1-216,8 0 0,-8-1 76,8 1 1,-8 2-56,8 4 0,-10-4 6,3 4 0,-5-7-542,-1-6 1,-1 3-473,0-9 0,-8 6 493,-4-6 0,1-1 207,-1-5 0,-1-1-534,-6 0 0,-8-6 140,-5 0 678,-5-9 0,-9 13 0,-4-6 0</inkml:trace>
  <inkml:trace contextRef="#ctx0" brushRef="#br1">24182 10066 7676,'-2'-17'238,"-5"4"132,5-4 1,-6 12 690,8-7-341,0 7-104,0-12-376,0 6 1,8-6-105,5 4 1,4-4 69,3 4 0,-1-4-238,0-2 0,7-1-207,0 1 1,6-2-259,-6-5 0,2 4-576,-3-3 0,-3 3 509,4 3 0,2 0-474,-3-1 1038,1 10 0,-7-16 0,1 4 0</inkml:trace>
  <inkml:trace contextRef="#ctx0" brushRef="#br1">24781 9448 7676,'-8'-11'-92,"-3"-6"1,-9 4-1,1-4 325,0-3 0,2 8 0,2 1 458,2 2-191,8 3-8,-3-3-316,8 7 0,8 0 42,5 8 1,4 16-195,3-3 1,6 7 82,-1 0 0,8 2 42,-8 4 0,8 4-153,-8-4 1,3 5-245,-2 2 1,-5-1 179,5 1 0,-4 0-459,-3-1 1,0-1 84,1-5 1,-3 2-129,-4-8 0,-5 0-389,-8-7 404,0 0 555,0 1 0,-17-10 0,-4-1 0</inkml:trace>
  <inkml:trace contextRef="#ctx0" brushRef="#br1">24684 9506 7676,'-12'-33'0,"-1"1"0,8 0 0,-1-7 0,4 1 112,2-1 0,2 3 266,4 3 1,5 3-22,8 5 0,3 3-151,4-4 1,-5 7-150,5 6 0,2-2 104,-2 9 0,-1 1-319,-5 12 1,-3 4 159,-4 8 1,-5 9-320,-8 4 0,0 7 179,0 6 0,0-2-121,0 8 0,-2-8 64,-4 2 1,2-4 47,-9-2 1,8-7 185,-1 0 0,4-8-120,2 1 0,0-10 173,0-2 1,2-8-75,4 1 0,7-4 121,13-2 0,4-2-78,9-4 0,-1 1 73,1-8 1,0 9-21,-1-2 0,-1 4 33,-5 2 1,2 0 87,-8 0 1,-6 2-36,-8 4 0,-7 5-184,1 8 0,-6 7 93,-6 0 0,-5 0-269,-8-7 1,-7 7 90,0-1 1,0 1-94,7-7 1,0-1-135,-1-5 1,7 2-250,1-9 0,1 3-892,-2-3 1437,4-4 0,9 7 0,-8-18 0,-3-2 0</inkml:trace>
  <inkml:trace contextRef="#ctx0" brushRef="#br1">25187 9023 7577,'-19'0'235,"-1"-9"1,7 7 152,1-5-26,7 5 1,-10 4 22,9 5 1,8 4-125,11 8 0,10 9-56,3 4 0,9 5-177,-3 1 1,4 1 134,3 0 0,-2 6-519,-5 0 0,4 0 262,-4-7 0,-1 7-302,1 1 1,-11-1-132,-1-7 0,-3-8-381,-11-4 1,1-4 907,-7-3 0,0-8 0,0-3 0</inkml:trace>
  <inkml:trace contextRef="#ctx0" brushRef="#br1">25129 9042 7676,'9'-28'0,"-5"7"149,9-5 1,0 4 56,6 3 1,7 0 270,0-1 0,6 10-121,-6 3 0,6 5-38,-6 2 1,6 2-343,-6 5 1,-3 6 57,-10 12 0,2-1-282,-8 8 1,-1 0 219,-6 7 0,0 0-289,0-1 0,-6 1 126,-1 0 1,-8 1-593,2 5 1,2-10 4,-1 3 778,-1-3 0,-7 3 0,1 1 0</inkml:trace>
  <inkml:trace contextRef="#ctx0" brushRef="#br1">25960 9119 7676,'0'-19'-135,"0"0"0,0-1 1,0 1-1,2 2 1,3 2 323,1 2 1,1 6-18,-7-5 0,0 5 229,0-6-213,0 0 1,0 1 42,0-1 30,0 8 1,0-5 78,0 3 201,0 5-99,0-7-121,0 9 49,0 0-279,0 9 0,0 2-21,0 8 1,0 3 81,0 3 1,0-1-92,0 8 1,0 9 61,0 10 1,0 5-116,0 2 0,0 9 74,0 4 1,0 12-237,0 7 0,6 11-156,0 2 1,-2-48 0,-1 0 235,-3 48 1,0-45 0,0 0 8,0 51 0,0-8-84,0-17 0,0-7 270,0-6 1,0 0-102,0-13 1,-2-11 65,-5-15 1,5-8-64,-4 2 0,4-5 24,2-2 332,0-8 0,0 0-710,0-5 304,0-3-299,0 5-232,0-8 1,0-2-148,0-4-1232,0 3 1037,0-5 900,0 8 0,8 0 0,3 0 0</inkml:trace>
  <inkml:trace contextRef="#ctx0" brushRef="#br1">26637 10684 7676,'0'13'-230,"-2"-2"1,-3 0 0,-1-1 327,2 5 0,1-4 1142,3 2-383,0-9-193,0 5-421,0-9 1,-2 0 47,-4 0-105,4-9 0,-7-8 1,7-11 98,-4-2 0,1-4 53,-8-11 1,7 2-59,-7-9 0,0 7-72,-6-6 0,-1-1-220,1-6 0,2 0 107,4 0 0,-4-4-177,4 4 1,4-2 69,3 15 0,4 6 38,2 7-57,0 8 0,11 5-105,8 13 0,5 3 36,14 3 1,-3 11 85,10 9 0,-5 1-329,-1 11 1,0 0 152,-1 7 0,-7 0-224,-6-1 0,-5 1 144,-7 0 0,2-1-730,-9 1 0,7-1 450,-7 1 1,-1-9 549,-12-4 0,-12-5 0,-11-1 0</inkml:trace>
  <inkml:trace contextRef="#ctx0" brushRef="#br1">26443 10298 7676,'0'-20'712,"0"1"1,0 0-242,0 0 1,3 6-133,3 0 0,5 0-121,8-6 1,7-1-13,0 1 0,2 0-702,-3-1 1,-3-5 353,4-1 1,2 0-1854,-3 7 1995,1-1 0,-7-8 0,1-2 0</inkml:trace>
  <inkml:trace contextRef="#ctx0" brushRef="#br1">26617 9486 7676,'11'0'1166,"0"0"-860,-5 0 1,-1 3-64,8 3 1,2 5 613,10 8 0,5 2-370,9 5 1,6 4-202,0 9 0,3 6-80,-3 0 1,-11 7-698,5-7 1,-14 0-465,1-7 0,-4-5 675,-3-1 1,-6-2-314,0 2 1,-9-4 84,3-9 1,-7-2-310,-7-4 0,-4-4 817,-8-9 0,-9 0 0,-4 0 0,-5-2 0,-1-5 0,-1-6 0,0-12 0,1 1 0,-1-8 0,3-2 0,3-12 0,-1 4-96,8-10 1,7 0 192,6-5 1,9 5 626,-3 0 1,9 10-285,11-4 0,2 6 184,18 1 0,7 9-238,12 4 0,4 5-154,2 1 1,2 10-15,4 3 1,-4 9-25,5 11 1,-7 11 665,-7 21 0,-3 4-342,-10 9 1,-8 0-737,-4 0 1,-13-6 189,-6-1 0,-5-1-557,-2 1 1,-2 5-216,-5-4 1,3-7-574,-9-7 1,6-1-420,-5-12 1792,7 10 0,-12-14 0,6 7 0</inkml:trace>
  <inkml:trace contextRef="#ctx0" brushRef="#br1">27159 8559 7676,'-17'-19'417,"4"-1"0,-5 3 306,6 4-498,3-4 0,3 9 0,12-8 23,7 4 0,4 7-66,2-1 1,11 6 4,9 6 1,4 7 68,15 13 0,-4 4-68,10 9 0,3 8-23,-3 4 0,9 7 80,-2 7 1,-4 3-633,-3 10 1,-6 1 413,-6 5 0,-7-3-131,-13 10 1,-6-10-212,-13 3 1,-5-13-272,-8-7 1,-6-4-479,-1-2 0,-6-11-59,7-8-129,-9-17 1252,13-14 0,-15-8 0,6 0 0</inkml:trace>
  <inkml:trace contextRef="#ctx0" brushRef="#br1">28048 8714 7676,'-11'-9'143,"3"-2"0,1-2 194,1 0 1,-3 9 662,3-2-258,4 4-210,-7 2 0,18 0-178,3 0 0,12 8-25,2 5 0,8 4-330,-2 3 0,7-1 78,6 0 0,-4 7-232,4 0 0,-4-1 162,-2-5 1,3-7-303,-3 0 1,4-3 145,-11 3 1,3 2-818,-3-8 1,-4-1-689,-9-6-219,0 0 1873,-8-9 0,-11-10 0,-11-11 0</inkml:trace>
  <inkml:trace contextRef="#ctx0" brushRef="#br1">28319 8501 7784,'0'-11'950,"0"3"0,0 10-388,0 4 0,2 5-185,4 8 0,-2 9 239,9 4 0,-8 7-430,1 6 1,3 5-377,-3 8 0,3-1-277,-3 1 1,-4-2 395,5-4 0,-5-3-240,-2-4 0,6-10 112,1 3 0,1-12-1036,-1 0 0,-3-3-3,9 3 1238,-9-13 0,5 13 0,-9-16 0</inkml:trace>
  <inkml:trace contextRef="#ctx0" brushRef="#br1">28125 7554 7676,'-2'-17'25,"-2"2"0,-3 2 126,3-2 862,2 7-627,2-10 1,2 18 8,4 0 1,5 11-110,9 15 0,7 6 76,6 13 0,5 13-104,7 13 1,3 4 52,3 2 0,5 1-378,-4-1 0,-3 2 77,3 5 1,-5-4-128,-2 3 0,0-12 152,-13-6 0,-8-5-643,2-2 0,-18-9 313,5-4 1,-9-13-759,-4-6 1,0-11 399,0-2 0,-2-9-599,-4 3 1252,-5-14 0,-17-3 0,-2-10 0</inkml:trace>
  <inkml:trace contextRef="#ctx0" brushRef="#br1">28087 7516 7676,'19'-39'0,"0"0"0,1 3 511,-1 4 0,9 4-134,4 8 0,5 8 186,1-1 1,7 8-216,0-1 1,1 19 65,-8 6 1,-1 16-170,-5 3 0,2 7-270,-8 7 1,-9 4 22,-10-5 1,1-2 168,-1 3 1,-1-3-557,-6 3 0,-8-5 230,-5-8 1,-5-3-721,-1-4 1,0 3 373,0-9 0,-1-7-482,1-6 0,6-9 9,0 2 978,0-3 0,-6-3 0,0 0 0</inkml:trace>
  <inkml:trace contextRef="#ctx0" brushRef="#br1">28918 7612 7676,'-20'-38'0,"1"1"0,2 3 504,4 2 1,-4 10-144,4 3 0,2 2 795,-2 10-536,9 1-421,-13 6 0,15 8 0,-5 5-80,5 4 0,2 5 36,0 4 1,9 4 44,4 8 0,6 7 6,7 0 1,-3 9-152,10-2 0,-3 3 89,2 3 0,4-6-136,-3-1 0,3-5-152,3 5 0,6-6-207,0 7 1,0-12-174,-6-1 0,-1-2 233,1-12 0,-2-5-583,-5-7 0,2-9 342,-8 2 1,2-12-314,-2-7 0,-5-6 845,5-7 0,-5-4 0,-1-9 0</inkml:trace>
  <inkml:trace contextRef="#ctx0" brushRef="#br1">29594 8250 7676,'-13'0'351,"1"0"0,5-2-3,-6-5 1,9 3-92,-3-9 1,3 7 115,-2-7 1,4 0-80,-5-6 1,-1-7-4,1 0 0,1-8-27,6 1 0,-7-3-12,1-3 0,-9-1 17,2-6 0,0-11-63,-6-14 0,4-7-190,-11-5 1,-2 3 5,2-3 1,0-3 183,7 2 1,0 17-154,-1 16 0,10 10-430,3 9 150,5 13 0,4 10 111,5 9 1,3 2-33,10 5 0,3 3 93,10 10 1,-1 8 133,13 4 0,2 6 40,-2 7 0,7 3-237,-7 3 0,0 5 71,-6-4 0,-7 3-496,0 3 1,-8-2-409,1-4 1,-5 1 440,-7-8 1,-5 0-224,-8-6 0,0 4 304,0-4 1,-8-5 428,-5-15 0,-7-1 0,-5-6 0,3-3 0,-4-9 0,-1 0 0,1 0 0,-9 0 0,5 0 0</inkml:trace>
  <inkml:trace contextRef="#ctx0" brushRef="#br1">29440 7941 7676,'-20'-20'-13,"3"1"148,4 0 1,-2-1 234,9 1 0,-1 0-93,7-1 1,0 1-65,0 0 1,9 0-48,4-1 1,4 1 23,2 0 0,7-7 4,0 0 1,6 0-181,-6 7 0,6 0-599,-6-1 1,6-5 370,-6-1 0,0 0-320,-7 7 0,0-1 72,1 1 462,-1 0 0,0-9 0,1-2 0</inkml:trace>
  <inkml:trace contextRef="#ctx0" brushRef="#br1">29594 7052 10044,'22'9'927,"4"3"1,-1 14-592,14 6 0,-5 7-82,11 6 1,3 2-420,-3 5 1,0 2-62,-6-9 0,-1 6-202,1-6 0,-9 0-644,-4-6 1,-11-9 526,-2-4 1,-9-5-173,2-1 1,-12-3 370,-7-4 0,-6-5 346,-7-8 0,-4 0 0,-9 0 0,1-2 0,-1-4 0,7-5 0,0-8 0,-1-3 0,-5-4 0,1-6-27,5-13 0,4-4 63,9-9 0,6-9 83,0-4 0,9 3-59,-3-3 0,20 9 353,6-3 1,16 5-147,3 2 0,1 11 320,6 8 0,2 9-189,-1 11 1,5 8 226,-6 5 0,0 8-135,-6 11 0,-9 8-190,-4 18 1,-11 8-293,-2 5 1,-9-3 66,2 2 1,-6-1-461,-6 1 0,2-1 305,-9-5 1,0-4-739,-6 4 0,-1-11 337,1-2 0,0-6-503,-1 6 0,1-8-104,0 2 1088,8-14 0,-15 6 0,5-8 0</inkml:trace>
  <inkml:trace contextRef="#ctx0" brushRef="#br1">30213 7187 7676,'8'13'0,"5"0"0,-2 0 426,2 6 1,0 1-27,6-1 0,1 9-169,-1 4 1,0 4-38,1 3 1,-1-2 11,0-5 0,3 2-598,3-8 0,-3-3 250,4-10 1,-5-4 95,-1-9 0,-1 0 106,0 0 0,1-11 15,-1-8 1,-8 0 29,-5-7 0,3-2 200,-3 2 1,-2-6-50,-10 6 0,-7 0-43,-13 7 0,3-7-35,-10 1 0,8-1-3,-8 7 0,8-1-524,-8 1 0,8-5 207,-8 5 1,10-5-669,-3 11 0,5 3-729,1-3-114,1 0 1653,0-6 0,8-1 0,2 1 0</inkml:trace>
  <inkml:trace contextRef="#ctx0" brushRef="#br1">30522 6492 7676,'0'-20'-213,"0"1"628,0 0 847,0-1-538,0 1-466,0 8 1,0 5 62,0 12 1,-6 5-86,-1 8 1,-6 9-129,7 5 1,-3 3 85,3 3 1,4-1-237,-5 1 0,-1 8 55,1 5 0,1-3-29,6 3 0,2-7-116,4 6 0,-1 1 14,8 6 1,0-7-47,6 1 1,0-9 91,1 2 1,5-7-160,1-5 1,0 1 57,-7-8 1,-2-7-196,-4-6 0,4-9-299,-4 3 260,4-5 1,1-4-109,-5-5 1,2 3 135,-9-9 0,7 7 379,-7-7 0,1 0 0,-7-7 0,0 1 0,0 0 0</inkml:trace>
  <inkml:trace contextRef="#ctx0" brushRef="#br1">30426 7207 7676,'10'-9'-178,"1"5"299,-5-9 1,3 6 316,4-6 0,4 3-229,-4-3 0,11-4-49,1 4 0,3-4-404,-2-3 1,-2 1 178,8 0 1,-2-7-589,2 0 1,-4-6 139,-9 6 513,1 0 0,-1-1 0,0-4 0</inkml:trace>
  <inkml:trace contextRef="#ctx0" brushRef="#br1">30967 6241 7676,'0'-13'0,"-2"2"0,-3 0 395,-1 0-201,-1 7 0,5-11 100,-4 9 1,4-3 142,-5 3-41,-3 4 255,7-7-308,-5 9 0,8 2-137,0 5 1,2 3 11,4 10 1,-1-1-25,8 0 1,-7 9-227,7 4 1,0 7 98,6 6 0,7 7-71,0 12 1,2 7 79,-3 13 0,-1 14-278,-8-41 0,0 2 1,-3 5-1,-2 1 163,2 3 0,0-1 1,-2-1-1,-1-1-104,0-6 0,-1-2 0,11 48 11,-1-8 0,-6-11 88,0-15 0,-2-13-134,1-13 0,6-13 93,-5-6 0,-3-1-127,3-5 1,0 1 33,6-14 0,-6 1-356,0-1 591,0-5-1016,6 6 259,1-8 0,-1-6 283,0-1 0,-6-8 417,0 3 0,0-6 0,6-1 0</inkml:trace>
  <inkml:trace contextRef="#ctx0" brushRef="#br1">31740 7844 9913,'0'-13'305,"0"0"1,0 0-181,0-6 0,0-11 49,0-9 0,6-8-1,1-11 0,-1-8-1,-6-5 0,0-13-123,0-6 1,0-4-151,0-3 0,0 11 101,0 9 0,0 8 175,0 11 180,0 17-300,0 13 45,0 20 0,9 25-163,4 9 0,10 10 94,3 9 0,9 0 28,-3 13 1,2-4-235,-2 10 0,-4-3-347,-8-3 1,-1-7 143,0 1 1,-2-9 60,-4 2 1,-4-5-648,-9-1 1,0-7 412,0 0 1,-9-14 206,-4 1 1,-6-6 343,-7 0 0,-4-5 0,-8-8 0</inkml:trace>
  <inkml:trace contextRef="#ctx0" brushRef="#br1">31682 7516 7676,'0'-20'0,"0"1"0,0 0 120,0-1 1,0 1 85,0 0 1,9-1 28,3 1 1,1 0-128,7-1 0,-5 1-121,11 0 0,-5 0 66,-2-1 1,7 1-137,0 0 0,0-3-1316,-7-4 1399,0 5 0,9-24 0,2 4 0</inkml:trace>
  <inkml:trace contextRef="#ctx0" brushRef="#br1">31701 6241 7676,'20'0'516,"-7"6"-322,-1 0 0,1 7 449,7-6 0,1 16-237,5 3 1,4 11 96,9 8 0,-5 4-125,5 9 1,-5 9-170,11 3 1,-4-3-148,-2-3 0,-7 3 126,0-3 1,-2-1-534,2-12 1,-4 3 269,-8-9 0,-3 0-970,-4-6 1,-5 6 499,-8 0 0,-2 0-1529,-4-7 2074,3 1 0,-22 0 0,3-1 0</inkml:trace>
  <inkml:trace contextRef="#ctx0" brushRef="#br1">32339 6318 7652,'-8'-20'160,"5"8"342,-3-1-89,4 8 157,2-12-224,0 15 1,2-6-81,4 8 1,7 6-61,13 0 1,-2 16-187,8-3 0,0 5 48,7-5-16,0 9 1,6-4 0,0 6 56,-2-2-258,6 6 0,-8-13 0,2 7-398,-9 0 0,3-6-126,-5 3 0,-6-3-190,-7-3 0,-2-6 97,-10 0 766,-1-9 0,-14 13 0,-3-6 0</inkml:trace>
  <inkml:trace contextRef="#ctx0" brushRef="#br1">32668 6047 7676,'8'-19'-85,"-5"6"-42,3 0 1,-2 7 1542,3-7-419,-5 9-609,7-5 0,-3 20-148,0 8 1,1 3 154,-7 10 0,0 0-142,0 7 1,6 6-57,1 0 1,-1 8-20,-6-1 1,0 4-104,0 2 0,0-5-133,0 5 0,0-4 107,0 10 1,-6 1-73,-1-7 1,-1 4-9,1-10 1,5 1-270,-4-1 1,4-5 148,2-8 0,0-3-253,0-4 0,0-10-342,0-9-175,0-9-734,0 5 614,0-9 213,0 0 828,8 0 0,-6-18 0,7-3 0</inkml:trace>
  <inkml:trace contextRef="#ctx0" brushRef="#br1">28840 11187 7676,'-32'-3'0,"2"-1"462,2-2 1,2-1 52,7 7 0,6 0 0,3 2 326,1 5 0,5 6-555,10 12 1,13 6-1,14 9 1,3 5 251,3 7 0,8 14-404,5 12 0,1 1-430,-1 11 0,-7 0 115,-13 7 0,0-2 54,-12-5 1,1-4-333,-14-9 1,-1 0-745,-6 0 0,-9-8 537,-3-4 1,-6-16-214,-1-10 0,-7-12 374,1-14 0,-1-6 203,6-14 1,-5-12 605,-1-13 0,-6-13-304,6-7 0,-6-6 0,6-6 0,0-5 0,7-8 0,6-3-65,0-3 1,2-12 50,-2-8 0,8 48 0,2-1 165,3-54 1,11 3 33,-3 52 1,3 0-1,19-50 322,-9 53 1,3 1 0,25-41 148,9 21 0,0 7 53,0 12 0,-2 9-305,-4 17 1,-5 9-70,-8 17 0,-11 11 7,-9 8 0,-2 9-107,-10 11 0,-1 8-77,-6 4 1,-2 12-61,-5 1 0,-10 9-612,-9-2 0,-1-5 337,1-1 1,4-5-358,-3-2 0,3-2 271,3-5 1,-1-6-1004,1-12 1,6-6 1265,0-7 0,0-1 0,-6 0 0</inkml:trace>
  <inkml:trace contextRef="#ctx0" brushRef="#br1">29710 10897 7676,'-13'-7'1667,"1"1"-1287,7-1-119,-12 7 1,8 11-83,-3 8 0,3 12 353,9 14 0,0 13-181,0 12 0,2 8 101,5 5 1,3 8-375,10 12 0,5-13-233,1 0 1,9-17 54,-3-9 1,11-12-69,2-7 1,0-15-254,-6-11 0,-1-8-582,1-11 1,2 0-495,4 0 1,-13-2 1496,0-5 0,0-3 0,-1-10 0</inkml:trace>
  <inkml:trace contextRef="#ctx0" brushRef="#br1">30174 12017 7676,'0'-30'0,"2"-6"482,5 4 1,-3-7 10,9-6 1,-7-7 54,7-12 1,-2 2-130,2-9 1,-4 0-83,-9-6 1,0-3-195,0-3 0,-9 10-111,-4-5 0,-2 5-4,2-4 0,-2 8 119,9 5 1,-1 21 88,7 11-140,0 8 0,2 13-138,5 5 0,6 12 35,12 7 1,8 13 55,12 6 0,4 13 251,9 7 1,-2 6-73,-4 6 0,-5-1-1047,-8 7 0,-1-5 457,1 6 0,-11-11-370,-9-2 0,-2 0 112,-10-7 0,-1-1-387,-6 1 0,-2-14 538,-4 1 1,-7-14 468,-13-5 0,-4 0 0,-9-8 0</inkml:trace>
  <inkml:trace contextRef="#ctx0" brushRef="#br1">30232 11631 7676,'-11'-19'-673,"1"-1"782,3 1 1,5 0 771,-4-1 1,6 1-454,6 0 0,5-3-187,8-4 0,7 3 276,0-9 0,15-7-144,-3-6 1,5 0-173,-4 6 1,-7 1-352,0-1 1,-2 0-486,3 1 1,-5 8-681,-9 4 1,0 4 224,1 3 1090,-1 0 0,0-1 0,0 1 0</inkml:trace>
  <inkml:trace contextRef="#ctx0" brushRef="#br1">30715 10626 10936,'11'9'1426,"13"2"-970,-5 8 0,13 2-15,1 5 0,3 11-436,3 8 1,-1 6 48,1-6 0,-2 7-553,-5-7 0,-4 6 370,-9-5 1,-2-4-946,-4-9 0,2-5 113,-8-9 1,-1 0-178,-6 1 0,-2-8 782,-5 1 1,-5-8 355,-14 1 0,-4-12 0,-9-5 0,0-8 0</inkml:trace>
  <inkml:trace contextRef="#ctx0" brushRef="#br1">30735 10839 7676,'-17'-84'-112,"4"0"0,4 1 656,9 5 1,2 8-127,5-1 0,12 8-51,13-1 1,7 12-130,6 7 1,11 7 267,8 6 1,9 6-140,-2 13 1,-2 15-66,2 17 1,-11 20-65,-2 19 1,-11 15-465,-15 11 0,-6 8-77,-13-2 0,-4-2 272,-9 2 0,-9-2-273,-4 3 1,-4-12 155,-2-8 0,-7-7-872,0 7 1,-6-11 412,6-2 0,0-15 607,7-11 0,2-12 0,4 5 0,4 1 0</inkml:trace>
  <inkml:trace contextRef="#ctx0" brushRef="#br1">31218 9680 7676,'17'-52'0,"-4"1"0,4 8 840,-4-2 1,4 6-334,3 7 0,1 12 195,5 14 0,-2 4-172,8 2 1,2 17-23,11 9 0,-4 17-111,4 8 0,5 22-225,1 11 0,-26-35 1,0 3-116,1 2 1,-1 1 0,-3 2 0,-1 0 135,2 1 1,-1 0 0,-4 0 0,-1 0-34,-1 0 0,0 0 0,-5-1 0,-1 0-31,1-2 1,-2-1 0,1 49-447,-10-13 1,0 5-80,0-5 0,-4-11-509,-9-1 0,0-14-160,-13 0 1,-1-4 479,1-2 1,-11-8 584,-1-5 0,1-11 0,-10-2 0,-3 3 0,5 1 0,2 3 0</inkml:trace>
  <inkml:trace contextRef="#ctx0" brushRef="#br1">15677 11805 10697,'-20'0'-383,"1"-2"0,0-3-562,-1-1 444,1-1 527,8 7 0,5 0 0,12 0 309,7 0 1,13 9-289,6 4 1,5 4 131,1 2 0,3 9-154,4 5 1,4 5-122,9 7 0,-6 5 201,0 8 0,-1 6-195,7 0 1,-2 9 65,-4-2 1,-5-2-106,-9 2 1,-1-18 130,-5-1 0,-10-13 126,-9-14 177,-9-7 1,-4-18-324,-13 0 1,-6-9-8,-7-4 1,2-4-63,-8-2 0,-2-1 1,-11 1 1,10 0 103,-4-1 0,7 1-109,0 0 0,2-1-315,4 1 309,13 0 0,-4-1 236,17 1 1,0 0 156,0-1 1,9 3 262,4 4 0,10-4-99,3 4 1,8 3-189,-1-3 0,3 2-291,3-2 0,-3-4 180,-3 4 0,3-4-393,-4-2 0,3-12 115,-3-7 0,4-12 139,-3-14 1,3-15-1,3-18 1,-20 45-1,0-1 1,1-5 0,-1 0-1</inkml:trace>
  <inkml:trace contextRef="#ctx0" brushRef="#br1">23583 8346 8534,'-9'-12'-1194,"-4"-1"984,-4-2 0,0 4 0,2 0 474,2 3-309,0-7 0,2 10 103,5-8 1,4 7 0,2-7 25,0-2 1,0 4-241,0-2 0,0 7 45,0-7 95,0 9 86,8-13 1,3 15-67,8-5 1,1 7 188,-1 7 0,7 5-92,0 14 0,14-2 81,-1 8 0,4 2-120,-4 11 1,-1-2-41,1 9 1,6-1-10,0 7 1,0-6-8,-6-1 0,-7-8-13,0 2 0,-8-4 55,2-2 0,-11-9-159,-2-4 0,-9 2 114,2-3 1,-3 8-321,-3-8 1,0 1 94,0-7 0,0 1-19,0-1 0,0 0 103,0 1 0,-7-7 139,1-1 1,-9-7-13,2 1 0,-4-4-97,-3-2 0,-1 0 239,-5 0 0,2-6-122,-8-1 1,2-8 199,-2 2 1,-5 3-38,5-3 0,4 2 165,2-2-288,-4-4 1,11 6 3,0-8 0,8 6 17,11 0 0,9 0 22,3-6 1,8-2 88,6-5 1,1 4-109,6-3 1,3-5 27,-4-3 0,5-1-25,2 2 1,-3-3-157,-4 10 1,5-10 99,-5 3 0,-4 4-8,-2 2 1,-5 5-187,-1 2 0,-1-1 49,0 1 0,-6 8-375,0 5 1,0 4 499,6 2 0,0 0 0,1 0 0</inkml:trace>
  <inkml:trace contextRef="#ctx0" brushRef="#br1">29343 5371 8384,'-19'-19'-234,"-1"2"1,3 2 0,2 4 0,2 0-1045,-2 0 1407,7 7 1,-10-11 0,6 6 68,-6-1 0,6 3-72,-1-6 1,8 7-54,-1-7-50,4 9 25,2-5 1,2 9 20,4 0 1,5 2 34,8 5 0,7 12 10,0 13 0,8 13-77,-1 7 0,5 6-2,7 6 0,-4-4-250,4 5 0,-4 3 263,-2 3 0,-1 7-136,1 5 0,0-3 70,-1 3 0,-8-12-124,-4-6 1,-4-5 36,-3-2 0,-6-11-155,0-8 0,-9-3 163,2-10 0,-3-7-142,-3-6 0,-9-9 226,-4 3 1,-4-7-89,-2-7 0,-1-1 297,1-5 1,-7-4-224,0 4 0,-6-4 107,6-3 0,-8-1-22,2-5 1,2 7 153,-2 0 0,8-1-137,-2 7 0,5-4 29,1-2 1,10 6-90,3 0 0,7 2 34,7-2 1,6-4-10,12 4 1,-1-4-17,8-2-4,0 8 0,7-12 0,2 3 47,4-1 0,-4-1-6,4 3 1,-7 0-70,-5-1 0,1 1 1,-8 0 1,0-1-71,-7 1 0,-2 6 101,-4 0 1,-4-2-4,-9-10 1,0 3-15,0-4 1,0 5 1,0 2-9,0-1 0,0-8 0,0-2 0</inkml:trace>
  <inkml:trace contextRef="#ctx0" brushRef="#br1">31431 13061 7894,'0'19'-41,"-2"-2"0,-3-2 1,-3-2-1,-1 2 0,-2 0-296,1-2 0,5 4 7,-1-4 152,-5 4 109,9 3 0,-13-8 0,6-1 62,-1-2 25,-3 6 1,0-11-19,0 9 0,-9 0 0,-8 6 0</inkml:trace>
  <inkml:trace contextRef="#ctx0" brushRef="#br1">18653 16828 7983,'20'-8'0,"-1"-3"0,3-8 0,1-1 0,5 1 0,2 0-169,5-1 1,3 3 77,7 4 0,-2-4 1,9 6-1,-1-2-58,-1 0 0,6 7 149,-5-7 1,11 7-1,7-7 1,4-2-200,7-2 0,3-3 61,1 1 0,4-2-195,9-5 0,8 2 292,-50 8 1,0 0 0,-1 1 0,1 0-181,3-1 1,0 0 0,2-3 0,0-1 210,7 1 1,2-1 0,2 1-1,0-2 13,-1-5 1,1 0 0,4 4-1,1-1-17,-3-2 0,2-1 0,4 0 0,1 0-211,0-2 1,1-2 0,3-2 0,-1 0 241,-2 0 0,-1-1 0,2 0 0,0 0-233,-2 0 1,1 1 0,-2 2 0,1 0 249,3-2 1,1 0-1,0 1 1,0 2 6,3 0 1,0 0-1,0 0 1,0 0-28,0 0 1,0 0 0,1 0 0,0 0 5,2 0 1,0 0 0,4 0 0,1 0-41,2 0 1,0 0 0,-1 0 0,-1 0 39,-5 0 0,0 0 0,3 0 1,1 0-4,6 0 1,0 0 0,-3 1 0,-1 0-259,1 2 0,-1 1 0,2 0 0,0 0 146,-2 2 1,1 1-1,0 1 1,2-1 81,4-4 1,0 1-1,-4 6 1,-1 1-4,2-1 0,0 0 0,1 2 0,0-1 21,-1-1 1,0 0-1,1-1 1,0 1-15,-1-1 0,-1 1 0,-2 3 1,0 0 33,-1 0 1,1 0-1,0 0 1,-1 0-31,-2-3 0,-1-1 0,3 4 0,1 0 56,4 0 1,-2 0 0,-7 0 0,-1 0-32,2-3 0,1-1 0,-7 0 1,0-1-61,3-1 0,0-1 0,-2 2 0,0-1 64,-1-4 1,0 1 0,-4 3 0,-1 1 2,-1-2 1,0 1 0,-4 1 0,0 1-4,-2 0 1,-2 1 0,1 0 0,-2 0 37,0-1 0,-2 1 0,-5 0 0,-1-1-13,1 1 0,-1 0 0,-7 2 0,-2 1 382,48-16 1,-7 9-551,-5-3 1,-6 7-7,-7 6 1,-9-2-124,-5 8 1,-13 1 795,-5 6 1,-8 0-549,-6 0 0,-6 6 0,-13 1 0,-4-1 0</inkml:trace>
  <inkml:trace contextRef="#ctx0" brushRef="#br1">24510 16983 7673,'11'75'0,"-4"-4"-505,-5-7 1,6 5 443,5 2 1,7 12 0,3 8 0,3 1 59,-2-2 1,-3-2-65,-2-4 1,1-9-2211,-1 9 2259,0-18 0,-8 3 0,-4-20 549,-5-2-533,-2-10 0,-9 8 0,-2-4 0</inkml:trace>
  <inkml:trace contextRef="#ctx0" brushRef="#br1">24298 16268 7873,'-7'-39'-382,"1"1"1,0 5 551,6 1 1,2 15 11,4-2 1,5 12-193,8 1 1,3 4 76,3 2 0,-1 0-91,8 0 1,-8 15 54,2 4 0,-5 13-124,-2 0 1,-1 5 112,-5 2 0,-5 8-77,-8 4 1,-2 12-15,-4 1 0,-5 9 74,-9-2 1,-7-3-161,-6 3 1,-3 7 152,-3 5 1,-2-5-128,-4-8 1,4-1 3,-4 2 0,5 2-91,1-9 1,9-8 147,4-11 70,5-4 0,3-9 0,5 0 0,5 1 0</inkml:trace>
  <inkml:trace contextRef="#ctx0" brushRef="#br1">25168 16674 7676,'-20'0'-447,"3"2"628,4 4 0,-2 5 137,9 8-280,-1 1 1,7 10 0,0 6 0,3 11 0,3 7-158,7 6 0,6 11-54,7 0 0,-2 4-108,8 2 210,0 0 0,0-8 0,3-4-283,5-5 232,-1-11 1,8-4 0,-8-13-336,0-6 457,8-4 0,2-12 0,1 7 0,-3-6 0</inkml:trace>
  <inkml:trace contextRef="#ctx0" brushRef="#br1">16411 14896 7910,'0'19'0,"0"1"54,0-1 0,2 0 59,5 1 1,14 1-59,18 5 0,8-2-1,11 8 1,9-9-484,4 3 290,12-4 0,5-3 0,11-2-99,4-4 1,-6-4-219,0-9 1,-1-18 350,-6-7 0,1-20-14,-43 17 0,0-2 119,-2-2 0,1-3 0,9-11 0,1-2 0,-3-2 0,0 1 0</inkml:trace>
  <inkml:trace contextRef="#ctx0" brushRef="#br1">25980 17021 7635,'19'0'94,"2"-2"-98,5-4 0,-2 1-189,8-7 1,0 5 86,7-6 1,8 0 87,5-6 0,4 0 0,2-1 0,2 1-53,4 0 1,-4-1 32,5 1 1,-5 0 9,-2 0 0,0-1 58,0 1 0,0 6-16,0 0 0,-2 7 11,-5-7 0,5 6-17,-4-6 0,10 3 8,2-3 1,-6-2-30,-6 8 1,-1-6 21,7 7 1,5-7-4,-5 7 0,4-3 14,-11 3 0,7 4 2,7-5 0,-5 5-23,4 2 1,-3-6 0,-3-1 1,0 1 0,0 6 1,6-7 8,0 1 0,1-3 77,-7 3 0,0 1-28,0-7 1,6 5 3,1-6 1,-1 9-24,-6-2 0,0-3 9,0 2 0,0 1-28,0 6 0,-6 0 7,-1 0 1,3-2-170,10-5 0,-4 3 47,5-9 0,-5 7-26,-2-7 0,6 0 90,1-6 0,-3-1 38,-10 1 1,1-7 27,-7 1 1,-1-1 123,-7 7 1,-8 1-4,-4 5 0,-7-4-121,-6 4 1,5 3 7,-6-3 0,-1 6 4,2-6 1,0 7-49,6-7 0,1-8 0,-1-9 0</inkml:trace>
  <inkml:trace contextRef="#ctx0" brushRef="#br1">30290 14761 7754,'-2'11'395,"-4"-5"-250,3-4 1,-5 0-360,8 5 1,2 3 20,4 10 1,1-1 0,10 3 0,7 3-119,4 8 1,6 5 214,11 7 1,-2-4 34,9 4 1,-1 5-121,7 1 1,-6-2 203,-1 3 1,1-9-104,6 2 0,-7-4 290,1-3 0,-9 5 57,2-4 0,-6 4 45,-7-11 1,2 5-141,-8 1 1,0 1 28,-7 0 0,0-5-44,1 5 1,-10-5 18,-3 11 1,2-4-174,-3-3 1,-2 7 91,-10 1 0,-5 5-521,-8-6 1,-3 9 70,-4-3 355,-4 14 0,-17 3 0,-2 10 0</inkml:trace>
  <inkml:trace contextRef="#ctx0" brushRef="#br2">16972 14780 7696,'-20'0'0,"1"0"0,0 0 0,-1 0-458,1 0 1,0 0 0,-1-2 372,1-4 0,0 1 0,-1-5-41,1 1 1,2 0 120,4 3-6,-4 4 0,6-9 0,-8 7 11,-1-3 0,1-8 0,0 5 0</inkml:trace>
  <inkml:trace contextRef="#ctx0" brushRef="#br2">7365 3941 8182,'-31'7'0,"6"1"0,3 3-230,3-7 1,0 14 0,-1-8 0,3 3-1,2 0 230,2 2 0,0 2 0,-6 3 0</inkml:trace>
  <inkml:trace contextRef="#ctx0" brushRef="#br2">9104 4366 8039,'-19'0'-187,"6"-6"1,0-3 0,0-1 186,2-5 0,-6-11 0,7-4 0</inkml:trace>
  <inkml:trace contextRef="#ctx0" brushRef="#br2">8814 3980 8039,'-26'0'-708,"1"0"0,-7 6 353,6 1 1,0-1 340,7-6 34,-1 0 1,1 7 1,0-1 1,-1 1 97,1-7-55,0 8 1,-1 1-20,1 4 1,6 4-13,0-4 1,2 4-39,-1 2 0,1 1-9,4-1 1,5 9-112,-4 4 0,-3 5 96,3 1 1,-7 1-96,6-1 1,-8 8 89,3-1 0,-6 8 33,-1-1 0,0 1 9,-1-1 0,7 2-9,1-9 0,7 8-15,-1-1 0,4-3 28,2 3 1,10-1 0,10 7 1,1 7 0,11-1-15,1 0 0,5-6 0,1 0 0</inkml:trace>
  <inkml:trace contextRef="#ctx0" brushRef="#br2">9819 5390 8026,'0'-45'-336,"0"-2"0,0-2-337,0-5 1,0 7 807,0 2 0,-2 4-83,-4 2 1,2-6-107,-9 0 55,0 0 1,-7 13-1,-1 0-134,-5-3 1,-4 5 35,-9-2 1,1 2 91,-1-2 1,-2-3-3,-4 10 1,2-7-17,-8 6 0,-1 0 30,-6 7 0,7 8 11,-1 5 1,1 3 9,-7 3 1,8 0-22,5 0 1,-2 7 10,2-1 0,0 7-6,6-6-12,0 8 0,1-13 0,-1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7403 5642 6263,'-8'10'7,"-3"-1"0,-8-16 64,-1 1 1,1-7 0,0 5-1,-3-1-18,-4 0 0,3-3 0,-7 3 0,-1 0-4,1 1 0,5-5 10,-8 6 1,1 1 36,-6 6-6,7 0 0,-5 0 0,6 0 205,0 0-131,2 0 0,9 0-98,-1 0 1,12 0 29,8 0 1,17 0-149,15 0 0,22-2 36,10-5 0,11 3 34,9-9 1,6 0-367,13-6 0,-2-2 290,-46 8 0,0 0 1,-1 2-1,1 0 54,3-2 1,0 1 0,0 0 0,-2 2-11,-1 0 1,0 1 0,48-8-243,-13 4 0,-13 4 247,-12 9 1,-11-6-96,-3-1 0,-17 1 47,-1 6 1,-3 2-84,-4 4 1,-1-3-157,-5 3 333,-1 5-330,-8-9 365,-3 6 0,-25-8 1,-4 0-1</inkml:trace>
  <inkml:trace contextRef="#ctx0" brushRef="#br0">7828 5294 7906,'-83'6'0,"-1"1"0,0 6 33,7-7 0,-5 9 131,5-2 1,-3 4-150,16 2 1,2 1 82,10-1 0,7 0-138,13 1 1,-3-1-24,10 0 0,5 7-164,7 0 1,9 0 143,-2-7 0,6 0-98,6 1 0,16-1-38,16 0 0,10-2 49,10-4 0,8-2-63,5-5 0,6-3-820,7 3 1053,4-4 0,7 5 0,-1-1 0,3-2 0,4-1 0</inkml:trace>
  <inkml:trace contextRef="#ctx0" brushRef="#br0">10322 6820 7854,'-47'7'-309,"-5"-1"0,-4 0 1,1 1-1,1 1 309,2 3 0,1-6 0,-7 12 0,0-7 0</inkml:trace>
  <inkml:trace contextRef="#ctx0" brushRef="#br0">9433 6955 7854,'-19'0'-123,"-1"0"62,1 0 0,6 0 291,0 0-136,9 0 0,-3 0 0,14 0 0,8 0 169,8 0 0,8-6-282,7-1 1,9 1-37,5 6 1,4 0-64,2 0 0,6 0 63,1 0 1,1 0-276,-1 0 251,3 0 1,8-6 0,-3-1-28,-3 3 0,-7-7 17,1-2 1,-4 3 36,-2-3 1,-2 6 53,-4-6 1,-11 7-105,-9-7 1,-9 9-350,3-3 317,-13 5 0,-7 2 134,-12 0 0,-5-8 0,-8-3 0</inkml:trace>
  <inkml:trace contextRef="#ctx0" brushRef="#br0">10032 6724 7854,'-67'0'-95,"5"0"33,-9 0 0,3 2 557,-3 4 1,4 7-145,9 13 0,2 6-65,5 13 1,-3 4-256,9 9 1,0-2-269,6-4 1,1-5 114,-1-8 0,7-3-296,-1-4 221,18-4-31,-2-8 0,34-10-7,9-3 0,19-14 116,13-6 0,17-4-131,16-2 0,14 0-62,-48 9 1,2 0 0,2 1 0,0 1 32,4 2 0,-1-1 279,-1-2 0,-1 1 0,-4 3 0,0 1 0,0-2 0,0 0 0,0 2 0,0 1 0,0 2 0,0 0 0</inkml:trace>
  <inkml:trace contextRef="#ctx0" brushRef="#br0">9317 8424 7821,'-30'10'162,"4"-1"0,9-3 0,15 3 731,21 2 1,20-7-589,25 3-368,5-5 1,15-4-1,2-5 1,4-6-1,9-6-250,-46 7 0,1-2 0,3-4 0,0-2 117,1-5 1,0-2 66,0-1 0,0 0 0,-1-1 0,0 0 0,-1 0 0,-1 0 52,0 0 0,0 0 1,-6 4-1,1 1-1100,46-21 940,-16 4 1,-16 11-1,-12 6 317,-7 9 1,-7 0-81,-5 9 0,-12-1 0,-8 7 0,-9 9 0,-4 2 0,-13 8 0,-12 3 0,-8 3 0,-5-3 201,-7 4 0,0-5-267,-13-2 0,2-2 102,-15-4 1,0 5 123,-6-6 0,-1-1-158,1 2 0,0-9 363,-1 3-188,1 4 1,-5-3 0,3 7 108,4-2 1,10 0-73,1 6 0,4 3-51,2 3 1,2 5-9,4 9 0,5 8 57,8 5 0,9 4-47,5 2 1,5-7-431,7 1 218,5-9 0,16 4 0,10-11-525,12-3 1,4-8 164,18-12 0,1-4 407,12-9 0,10-5 0,9-7 0,-1-10 0</inkml:trace>
  <inkml:trace contextRef="#ctx0" brushRef="#br0">14613 9332 7706,'28'0'187,"-6"2"374,4 4-340,-5-3 1,-2 5-154,1-8 0,-12 0 69,-8 0 0,-10 2-58,-16 5-88,-4-5 0,-18 6 0,-5-5-169,-10 3 1,-5-4 45,-10 5 1,-8 1-214,-4-1 1,-4 6-28,-3-7 1,-6 9 325,0-2 1,0-5 39,6-1 0,3 1-61,3-1 0,8 6-87,12-7 0,6 1-5,14-7 0,6 0-160,13 0 0,-3-2 319,9-5 0,9-4 0,9-8 0</inkml:trace>
  <inkml:trace contextRef="#ctx0" brushRef="#br0">13299 9370 7706,'19'18'0,"1"-6"0,5 6 395,1-5 0,0 6 7,-7 7 1,1-3-27,-1 9 0,-2-2-118,-4 3 0,-2 1-451,-5-8-539,-4 8 528,7-12-1108,-9-3 1312,0-10 0,8-27 0,3-3 0</inkml:trace>
  <inkml:trace contextRef="#ctx0" brushRef="#br0">11231 10704 7674,'12'-7'0,"1"1"0,-6-3-75,6 3 0,0 3 0,6-3 0,0 4 62,1 2 1,-1 0 38,0 0 1,1 6 4,-1 1 13,0 8 1,1-11-1,-1 7 1,-2 0-1,-2-3 566,-2 1-414,-9 6 1,5-11-62,-9 9 0,-11-9-84,-8 3 1,-9-5-91,-11-2 0,-10 2 82,-9 4 1,-2-3-120,-11 3 1,-7-4 37,-5-2 0,-1 0-152,7 0 0,-9 2-39,-5 5 1,-3-5 57,-3 4 0,7-4-175,0-2 0,8 0-34,-1 0 1,-1 0-2,6 0 1,5 0 380,15 0 0,9 0 0,4 0 0,6 3 0,7 3 0,4-4 70,9 15 1,8-6 224,5 8 1,8 1 71,11-1 0,2 0 0,17 1 1,0-1-59,7 0 0,8 7-140,5 0 1,3 0-35,3-7 0,9 0-184,4 1 0,-5-3 107,-1-4 0,1 2-405,-1-9 0,6 1 175,-7-7 0,7-3 172,-6-3 0,-1-22 0,-6-13 0</inkml:trace>
  <inkml:trace contextRef="#ctx0" brushRef="#br0">8099 12713 7834,'-19'0'-451,"-1"0"0,1 0 0,0 0 295,-1 0 1,1 0-1,0 2 1,-3 2 133,-4 3 1,5 6-17,-5-7 0,5 1 38,1-7-2,1 8 1,0-4 33,-1 9-9,10-8 85,1 3 18,9-8-66,0 0 0,2-6-36,5-1 0,-5-1 278,4 1-251,5 5 0,-9-9 282,5 5-230,-5 4 0,-2-9 243,0 5-265,0 3 0,0-7 89,0 3-70,0 5-234,0-15 88,8 6 1,3-8 46,8 0 0,1-1-55,-1 1 0,0 0 83,1-1 0,-1 1 6,0 0 0,1-1 25,-1 1 0,-2 0 81,-4-1-38,4 1 0,-12 2 314,8 4-213,-9 4 0,2 9-102,-12 0 0,2 0-56,-9 0 0,8 9 53,-1 4-161,-5 4 0,9 2 107,-4 1-42,3-1 47,3 0-16,0 1 38,0-1-46,0 0 1,-2 7-5,-4 0 1,2 2 5,-9-2 0,0 8 1,-7 17 1,-8 12 1,-4 20 1,10-31 0,-1 2-10,-2 5 1,-1 4 0,-5 10 0,-1 2-309,0 5 0,0 1 0,-3 5 1,1 2 317,5-1 0,0 0 0,-2 1 0,2 0-46,6-7 0,1-1 1,0-3-1,1 0 34,4-2 1,2-1 0,-3-2-1,1-1-84,4 0 0,1 0 0,-2 0 0,2 0-199,2-7 0,1 1 0,1 2 0,0 1 241,-1 2 0,-1 1 1,4 0-1,-1 0-8,-2 0 0,-1 0 0,1-1 0,1-1-7,4-7 1,1-1-1,0-1 1,0 0-118,3 49 1,0-50-1,0-2 98,0 46 1,-2-4 134,-5-22 1,3 1-75,-9-1 0,0 0 105,-6 1 1,0-10-18,-1-3 0,1-7 489,0-7 1,6-6-503,0-13 957,8-4-1032,-3-17 0,8-5 76,0-12 0,0-9-336,0-17 1,11-11 68,8-22 1,0-12-95,7-13 1,-2-2-104,1 2 0,-3 4 233,4 8 0,-7 3 87,-6 4 1,2 7 174,-9 13 0,1 3 97,-7 10 142,0 16 0,0 7-77,0 22 0,-7 5-95,1 14 0,0-2-108,6 8 1,2-8 214,4 1 1,7-3-212,13-3 0,-3-2-52,10-4 0,-3-4-19,2-9 1,4 0-91,-3 0 0,3-11-129,3-8 0,-9-9-410,-4-11 0,-5 1 61,-2-1 564,-8 0 0,-2-8 0,-9-2 0</inkml:trace>
  <inkml:trace contextRef="#ctx0" brushRef="#br0">7345 18103 7732,'-13'20'29,"0"-3"1,-2-4 260,-2-7 1,6-8-140,5-11 0,4-2-174,2-17 1,8 0-1,3-9 1,2-2-27,0-2 0,-7-9 130,7 3 0,-8 1 35,1-1 1,3-1 152,-3-6 0,3 0-100,-3 0 0,-2 7-7,9-1 1,0 1-23,6-7 0,3-7 2,4 1 0,4 0-138,8 6 0,1 0 108,0 0 0,6 2-177,0 4 1,-2 9 95,-11 18 1,3 1-45,-10 18 0,1 10-48,-7 15 1,1 18-63,-1 14 0,-6 14 78,0 6 0,-9 10-6,3 3 0,-5 0-43,-2-7 0,6 2-125,1 5 0,-1-5-79,-6 5 1,0-13 88,0-7 1,-6-4-12,-1-2 1,-1-8-371,1-5-86,5-13 676,-15-13 0,6-10 0,-8-9 0</inkml:trace>
  <inkml:trace contextRef="#ctx0" brushRef="#br0">7558 17427 7732,'-39'0'0,"3"0"519,3 0 0,-1 0 262,8 0-657,9 0 1,11 0 87,12 0 1,7-2-254,13-5 0,4 3-94,8-9 1,8-2-106,-1-10 1,11 1-20,2-8 1,-7 6-217,7-6 0,2 0-268,5-7 1,1 5 742,-1-5 0,3 5 0,10-14 0</inkml:trace>
  <inkml:trace contextRef="#ctx0" brushRef="#br0">8679 16867 7789,'-28'38'548,"0"-8"866,-4-4-828,-5-4 1,25-3-181,-1 0 0,10 1-448,10-1 0,4 11 124,8 9 1,-2 8-403,-4 11 1,2 0-62,-8 0 1,5 0-314,-5 0 1,6 4 309,-7-4 1,1-4-310,-7-16 0,0 1-164,0 0 857,-9-1 0,-2-8 0,-8-2 0</inkml:trace>
  <inkml:trace contextRef="#ctx0" brushRef="#br0">8563 17253 7785,'-6'-58'-179,"-1"0"1,-6-6 70,7-1 1,8-5 764,11 5 0,19 3-175,7 10 1,19 14-681,0 12 0,10 13 46,-3 7 1,6 14-33,-7 12 1,1 14 256,-7 11 1,-3 9 151,-3-3 1,-1 14-46,-12 5 0,2 6 65,-15 1 0,-9 0-342,-11 0 0,-8 3 247,-11 4 0,-10-5-198,-22 5 1,-13-13 87,-13-7 1,-13-6 74,-6-6 0,41-26 0,-1-1-6,-47 14 1,-1-7-110,14-19 0,6-5 0,12-12 0,6-9 0,6-8 0</inkml:trace>
  <inkml:trace contextRef="#ctx0" brushRef="#br0">11636 12636 7661,'-19'0'-730,"0"0"782,8-9 22,3 7 1,10-9-13,4 5 0,-2 1 0,7-7 0,0-1 67,0 2 1,-5-6 97,7 4 1,-2 2 153,2-2-116,-5 0 1,-6-4-93,5 4 0,-5 3 417,4 3-398,-4 5 1,-4-7 162,-4 9-253,4 0 1,-13 3 130,8 3-216,-8 5 1,11 8 71,-9 0 1,9 1-27,-3-1 0,5 0 21,2 1 0,7 1-84,-1 5 0,16-5-21,-3 5 1,13 4 95,0 2 1,7 7-263,6 6 1,4 7-4,9 12 1,7 7-158,-1 13 1,-25-40-1,0 2 314,-4 5 0,1 1 0,3 1 0,1 1-221,-4 4 0,-1 0 0,2 0 0,1 0 245,0 0 0,1 0 0,2 3 0,0 0 4,-2 0 1,-1 1-1,4-1 1,0 0-25,-3-3 1,-1 0 0,1-1 0,0 0 10,2-2 0,1-1 0,1 2 0,0 0 44,-1-4 0,0-1 0,-3-3 1,-1-2-193,-2-3 1,-1-2-1,28 32 36,1-2 1,-12-11 114,-7-2 0,-13-4-11,-6-16 1,-7 3 353,-6-15 1,-4 6-124,-9-6 1,-3-3 424,-3-10 0,-5 2-603,-8-8 0,-9 6 273,-4-7 0,2 0-226,-3-6 0,1-8-175,-6-5 0,-1-6-62,0-7 1,7-4-82,0-9 1,8-6 45,-2 0 1,5-15 113,2 2 1,6-6 103,0-1 1,9 5-119,-3-4 0,5-3 179,2 3 1,0 1 3,0 12 0,9 4 109,3 8 1,6 11-114,1 9 0,0 8-21,1 11 0,-1 17-27,0 9 0,7 17-2,0 8 1,0 12-30,-7 1 1,7 9 35,-1-2 1,8 2-136,-8-2 1,1-5 23,-6-8 1,-1-8-67,0-5 1,-8-7 220,-5-5 0,-6-8 162,-6-12 0,-5-4-152,-8-9 0,-9 0 43,-4 0 0,-5 0-234,-1 0 0,7-2 129,6-5 1,3-3-1371,3-10 1340,8 1 0,20-18 0,12-3 0</inkml:trace>
  <inkml:trace contextRef="#ctx0" brushRef="#br0">13570 16635 7706,'21'0'47,"3"0"1,1 0 159,-1 0 0,0-9 0,-1-4 0,3-4 70,-2-2 0,-3-2-124,-2-5 1,1-4 43,-1-9 0,-6-6-38,0 0 1,-9-9-1,3 3 1,-5-5 155,-2-2 1,-9 0-91,-4 0 1,5 4-17,1-4 1,-1 13-389,1-6 1,3 8 26,10 4 1,-1 7-102,8 0 0,6 17 142,7 2 1,2 2 12,-3 5 0,-1 8-104,8 11 1,-6 8 61,6 11 0,-8 3 167,2 16 1,-11 3-102,-2 10 1,-7-4-195,7 5 1,-9-5-29,3-2 0,-7-2-53,-7-5 0,-4-4-38,-8-8 0,-2-2-643,-5-5 1030,4-4 0,-14-9 0,6 0 0</inkml:trace>
  <inkml:trace contextRef="#ctx0" brushRef="#br0">13898 16287 7706,'-8'-19'-80,"-5"0"0,-5-1 190,-1 1 0,0-5 112,-1 5 0,8-3 25,-1 16 1,0 0 124,-7 6 1,3 8-196,4 5 0,5 4 20,8 3 0,0-8-203,0 1 0,8-2 66,5 2 1,13-4-205,6-9 0,7 0 7,6 0 1,4-11-119,9-9 0,0-7 255,0-12 0,9-17 0,2-4 0</inkml:trace>
  <inkml:trace contextRef="#ctx0" brushRef="#br0">14845 15804 7706,'-30'30'745,"2"7"180,9-5 1,8 11-526,5 2 0,4 6-170,2-5 0,2 5-194,4-6 0,-1 0-193,7-6 0,-1-3-290,2-3 0,-2-8-9,-5-12 1,-1 2-574,7-8 0,-7-3 1029,1-10 0,5-5 0,0-9 0</inkml:trace>
  <inkml:trace contextRef="#ctx0" brushRef="#br0">14691 16133 7706,'-20'-9'0,"-3"5"468,3-9 1,-1-2-99,14-11 0,5 2-238,15-8 0,9 9 65,16-3 0,10 4-165,3 3 1,7 8-83,7 5 1,-5 4-117,4 2 1,-4 0 165,-2 0 1,-6 15-11,-1 4 1,-10 7-13,-2 0 1,-18 4-210,-14 8 0,-9 1-163,-11 0 1,-17-1 184,-22 1 0,-12-7-93,-7 0 1,-15-2-85,-11 3 1,1 3 0,-10-6 0</inkml:trace>
  <inkml:trace contextRef="#ctx0" brushRef="#br0">10032 12655 7827,'-19'0'189,"-1"0"-43,10-9 1,1 5-317,9-9 145,0 0 0,2-4 29,5 4 1,-5-4 322,4 4 1,-4 2-42,-2-1 48,0 7-157,0-3-38,0 8 1,-2 6-49,-4 1 0,4 14-159,-5-2 0,5 16 22,2 3 1,-2 12-285,-5 14 0,5 16 138,-4 16 0,1-42 0,-1 2-122,0 7 0,-1 2 0,2-1 0,0 1 246,-1 6 0,-1 0 0,-2-5 1,-2-1 16,-1 0 1,-1-1 0,-1-7 0,2-1-12,2 3 0,0-2 0,-9 29 153,0-8 0,2-16-37,4-11 0,-2-12 221,8-13-129,-8-5-87,4-10 31,-8-3 1,2-10 444,4-4 1,-4 2-352,4-9 1,-4-2-36,-3-11 1,1 2-16,0-8 0,2 9-69,4-3 1,4-2-71,9 2 1,0 7 126,0 6 0,9 9 7,4-3 1,12 5-56,8 2 0,10 0-18,2 0 0,8 15-52,-1 4 0,6 5 61,6-5 0,-6 1-205,0-1 0,-4-2 125,-15-4 0,2 2-815,-16-9 536,-8 1 1,-8-9-189,-9-5 482,-9-12 0,-10-11 0,-11-9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FF800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57D200"/>
    </inkml:brush>
  </inkml:definitions>
  <inkml:trace contextRef="#ctx0" brushRef="#br0">14285 2512 7812,'-2'-30'-126,"-3"4"0,-3 4 0,-3 3 770,-4 0 1,0 6-25,2 0 0,-4 9-107,4-3 0,-4 5 0,-3 2 71,1 0 1,6 0-89,0 0-275,9 9 0,-5 1-30,9 10 1,9-1 16,4 0 0,6 9-102,7 4 0,-2 5-17,8 2 1,-9-1-181,3 1 1,-2 2-72,2 4 0,-5-4-305,5 4 0,-5-5-55,-1-1 1,-7 0 222,0-1 1,-9-8-613,2-4 0,-4-4-234,-2-3 484,0-8 0,-8-3 262,-5-8 1,-4 0 61,-3 0 0,-5-6 293,-1-1 1,-2-8 43,2 2 0,3-6 0,-10-7 0,8 3 0,-8-9 0,10-1-2,-3-5 1,-2-7 1,2 0 0,0-9 298,7 2 0,6-8-92,0 2 0,9-2 300,-2 15 0,14-6 218,12 6 1,7 2-295,12 10 0,2-1 12,4 8 1,4 1-96,9 5 0,3 3 118,3 4 0,-4 5-103,5 8 0,-5 8-12,-2 5 0,-2 13-138,-5 6 1,-6 7-107,-13 6 0,-6 4 0,-13 9 0,-4 0 59,-9 0 0,0 0-279,0 0 0,-18-2 126,-7-5 1,-10 3-399,-3-9 1,-1 0 181,0-6 0,1-3-325,-1-4 1,-4-4 65,4-8 0,-1-10-105,14-3 0,-6-5 9,6-2 1,0 0 185,7 0 0,2-9-451,4-4 1,2-6 823,4-7 0,5 5 0,-6-7 0</inkml:trace>
  <inkml:trace contextRef="#ctx0" brushRef="#br0">15580 3864 13427,'-11'-8'483,"5"-5"0,4-5-412,2-1 1,0-7 86,0 1 1,0-16-76,0 2 0,-3-14 6,-3-5 1,4-3-186,-5-9 0,5 7 0,2-1 1,0 4-53,0 2 1,0 11 28,0 8 1,0 9 91,0 11 0,0 6-103,0 0 0,9 11 62,4 2 1,10 8 58,3 12 1,6 8-36,-6 4 1,6 2 221,-6-2 0,6 5-125,-6-5 0,0 4-239,-7 3 1,0-2 69,1-5 1,-7-4 65,0-9 0,-7-2 32,7-4-53,-9-4 304,5-9 1,-9-9-118,0-4 1,0-6 168,0-7 1,0-4-26,0-9 0,0 1-105,0-1 0,0-2-308,0-4 0,0-4 98,0-9 1,6 0-132,1 0 0,8 0 43,-2 0 1,4 7-511,2-1 1,-6 11 245,0 3 0,0 8-513,6 10 0,-6 10-142,0 3 0,-7 5 525,7 2 0,-6 2 223,6 5 1,-9 3 2,2 10 311,-4-1 0,7 0 0,2 1 0</inkml:trace>
  <inkml:trace contextRef="#ctx0" brushRef="#br0">16256 2859 9108,'3'11'1577,"3"-4"1,-4-3-486,5 2-735,3 5 0,1 11-123,8 3 0,1-1-446,-1 8 0,0 0 209,1 7 1,-1 0-738,0-1 1,1 1 452,-1 0 0,-6-9-875,0-5 1,-9-3-649,3-3 389,-5-8 1123,-2-3 1,-7-12 297,1-9 0,-13-2 0,6-17 0,-15 0 0,8-7 0,1-2 0,0-4 0,4 2 0,-11-8 0,11-1 0,2-6 0,7 7 379,-7-1 1,8 9-141,-1-2 0,12 7 244,7 5 0,13-1-135,6 8 0,5 3 550,1 10 0,3 4-393,4 9 0,-4 11 367,4 8 0,2 3-362,-1 10 0,-8 7-131,-6 6 0,-10 6-599,-3-6 0,-2 9 182,-10-2 1,-1-5-177,-6-2 0,-4 2 261,-9-2 1,0-2-796,-13-11 0,-4 3 321,-2-10 0,2-1-612,-2-11 1,2 4 418,-2-4 1,-3-4-1030,10-3 1649,-1-4 0,-2 7 0,-2 1 0</inkml:trace>
  <inkml:trace contextRef="#ctx0" brushRef="#br1">13222 4135 8046,'-3'-20'-231,"-1"1"373,-2 0 0,-1 6 140,7 0 1,2 6-67,5-5 1,-5 5 566,4-6-173,5 0-274,-9 3 116,7 1-56,0 0-249,-7 7 197,6-6-223,-16 8 1,3 0 131,-8 0 25,9 0 66,-4 8-201,8-6 1,0 9 245,0-4-77,0-5-166,8 15 0,3-13 144,8 9-276,1 0 0,-3 6 128,-4 1 1,2-1 9,-9 0 0,7 9 11,-7 4 1,1-2 37,-7 3 1,0 1 40,0 11 0,0-2-95,0 9 1,0-7 34,0 6 0,0 1-22,0 6 0,-7 0-44,1 0 0,0 6 21,6 0 0,-7 7 5,1-6 1,-7 8-26,6-3 0,-8 6-125,2 1 0,-10 0 109,-3 0 1,-6 7 30,6 0 1,-8-7-127,1-6 0,6-2-65,1 1 0,4 1-197,3-13 1,2 2 84,4-15 1,-2 7-69,8-7 1,1 7 62,6-7 0,0 6 101,0-6 0,0 7 44,0-7 1,2 6 77,5-6 0,-3 3 69,9-3 1,0-2 33,6 8 1,-2-8 39,-4 2 1,4-2-88,-4 2 0,-2-2 58,2 9 1,-7-7-143,7 6 1,-9-8 42,3 2 1,1 5-55,-1 1 1,1-4 47,-1-1 1,-3-6-158,9-1 1,-7 2 37,7 4 0,-2-4-64,2 4 0,2-2 78,-9 2 0,7-2-13,-6 8 1,6-8 49,-7 2 1,7-2-26,-7 2 1,1-2 132,-7 9 0,2-3-115,4 3 1,-3 1 159,3-8 0,-4 9-78,-2-2 1,2-3-36,5 2 0,-3-8-90,9 2 1,-7-2-145,7 2 1,-6-4-4,6 4 0,-7-4 120,7-2 0,-9-1 7,3 1 0,-3 2-6,2 4 1,-3-4 129,3 4 1,-4-2-130,-2 2 0,0-4 155,0 4 0,0 2-178,0-2 0,0 0 77,0-6 0,0-3-92,0-4 1,7 5 78,-1-5 0,7 5-8,-7 1 0,1-6-13,-7 1 0,6-1 42,1 6 1,-1-5 7,-6-1 1,0 0 120,0 7 0,0-7-80,0 0 0,0-2 165,0 2 1,-6 3-158,-1-10 0,1 8-1,6-8 0,-2 3-124,-5-2 1,5-4 76,-4 3 1,4-3-148,2-3 0,0 0 48,0 1 1,0 6 29,0-1 1,0 3 57,0-2 1,-7-2 1,1 8 0,-3-6 48,3 6 1,1-7-70,-8 8 0,7-3 109,-7 2 1,9 2-74,-3-8 1,-1 6-171,1-6 1,-1 8 102,1-1 1,5-6-86,-4-1 0,4 2 119,2-2 0,-3 6-5,-3-6 0,4 2 101,-5-2 1,5-5-91,2 5 0,0 4 254,0 2 0,0 2-78,0-1 1,-6 3 17,-1-4 0,1 11-97,6 2 1,0-6-47,0-7 1,-7 0 19,1 7 0,0 6-115,6 0 1,0 0-102,0-6 1,0-1 88,0 1 0,-7 6 141,1 0 0,-1 0-93,7-6 1,-6 6 213,-1 0 1,-6 7-10,7-7 1,0 6-96,6-6 1,-7 7-46,1-7 0,-1 6 15,7-5 0,0 5-268,0-6 1,0 2 91,0-2 0,0-4-27,0 4 0,2-2 129,5 2 1,-5-4 44,4 4 0,-3 2 17,-3-1 0,2 5 143,4-6 0,-4 9-78,5-3 0,-5 3-23,-2-2 0,0 3 20,0-3 0,6-3-18,1 3 0,6-7-220,-7 6 1,7-10 68,-7-2 0,9-1-101,-2-5 1,-2 7 38,2-1 1,-2 4 5,2-11 1,2 5 80,-9 1 1,3 1 3,-3 0 1,-4 1 106,5 5 0,-5 5-113,-2 8 0,0 0 304,0 0 0,0 0-81,0 0 1,-7 0-18,1 0 1,0-3-46,6-3 1,2-3-19,4-4 0,-2-2 33,9 9 0,-6-9 21,6 2 0,-3-4-536,3-3 1,2 1 167,-8 0 1,8-1 188,-2 1 0,-3-1-7,3 1 1,-6 0 166,6-1 0,-7-1-35,7-5 1,-7 5-19,7-5 1,-8 4-59,1 3 1,-4 0-119,-2-1 0,7 1-22,-1-1 1,1-3 81,-7 3 1,0-10 87,0 11 0,0-5-69,0 5 1,0-7 147,0 0 0,0-2-116,0 3 1,0 1 15,0-8 1,0 8 44,0-2 1,0-4-30,0-2 1,0 2 28,0-2 1,0 8-27,0-2 0,2 3-72,4-3 0,-4 4 54,5-4 0,-5-2-170,-2 3 0,0-1 94,0 7 1,-2-7 39,-5 0 1,3-6-18,-9 6 1,9-8 1,-3 1 0,-1-3 56,1-3 0,-6 0-75,7 1 91,-9-1 0,6 0-47,-4 1 1,-2-1 122,9 0 1,-9 1-46,2-1 0,4 2-30,3 5 0,-5-4-84,-2 3 0,5-1-160,1 2 0,-1-5 160,1 5 1,1-5 30,6-1 0,-7-7 51,1 0-68,0-1 1,3 8 118,-3-1 0,4-6-1,-5 0 0,-1-7 131,1 7 1,-1-6-104,1 5 1,3-1-26,-9 2 1,7 4-152,-7-4 0,6 2 123,-6-2 0,7 4-166,-7-4 0,9-2 84,-3 2 0,-1 0-68,1 6 18,1 0 1,-1 1-80,1-1 0,0 0-16,6 1 0,0-8 119,0 1 0,0 0 58,0 6 1,0-6-65,0 0 1,0-6 185,0 6-227,0-9 132,0 13-21,0-15 1,8 7 4,5-9 1,-2 0-21,2 0 1,0 0-23,6 0 47,0 0 0,3 0-32,3 0 1,-3 0 13,4 0 1,-3 0-11,3 0 1,-2 0 1,8 0 1,-6 0-2,6 0 1,0 0 3,7 0 0,6-2-3,0-5 1,9-4-1,-3-8 1,5-7-6,2 1 0,0-3 3,0 2 0,0 4-12,0-3 0,0-3 16,0 2 0,7 0-4,-1 7 1,0 6-14,-6 0 0,0 7-5,0-7 1,0 2-40,0-2 0,7-4-12,-1 4 0,1-4 49,-7-2 0,6-7 1,0 0 0,7-2-13,-6 3 0,1 1 10,-1-8 0,1 6 37,5-6 0,2 8-8,-8-2 0,1 5 1,-1 2 0,1-1-154,5 1 1,-2 6 129,-5 0 1,-3 9 44,3-3 0,0 3-47,-6-2 0,3 4 189,-16-5 1,6 5-113,-6 2 1,0 0 14,-6 0 0,0 0-52,-1 0 1,3 6-221,4 1 0,-4-1 61,4-6 1,-10 0-84,-3 0 0,0 0 212,7 0 1,-7 0-57,0 0 1,-8 0 140,1 0 1,3 7-101,-2-1 1,6 3 178,-6-3 1,0-4-47,-7 5 0,9 4-33,4 1 1,-2-1-270,3 2 1,-1-7 135,7 7 0,-7-8 22,0 1 1,-2 3 12,2-3 0,3 1-1,-10-7 0,8 0-33,-8 0 1,1-7 415,-6 1 0,-8-9 7,1 2 1,-8-4 144,1-3 1,-4-1-270,-2-5 0,0-4-57,0-9 0,0-1-268,0-6 1,-6 4 115,-1-10 0,1 3-603,6-3 1,0-6 286,0 0 0,0 0-403,0-6 1,2 4 229,4 2 0,-1-2 18,8-5 0,0 12 695,6-5 1,0 10-4,1-3 0,-1-1-141,0-6 0,-6 7 89,0-1 0,-9 7 278,3-6 0,1-1-169,-1-6 1,-1-2-241,-6-4 0,-2 4 109,-4-5 0,3 3-417,-3-2 1,-3 1-195,3-7 1,0 7 214,6-1 1,0-3-12,0 3 0,0-1 114,0 8 1,0-8 91,0 1 0,0-3-60,0 3 0,0 4 214,0-5 0,0 5 26,0 2 0,-3-6 48,-3-1 1,-3 1-30,-4 6 0,-4 0-112,4 0 0,-2 0-65,2 0 1,-4 7 69,4-1 0,-2 7 56,2-6 0,-4-7-68,4-7 1,3-1-213,-3 1 0,8-1-7,-1-5 0,-3-2-57,3 8 0,-3 1 199,3 6 0,4 0-43,-5 0 0,3 0 22,-2 0 1,3 0-8,-3 0 1,-3 0 117,3 0 1,-9 0-76,2 0 0,2 7 216,-2-1 0,1 1-22,-8-7 0,1-6-145,0-1 0,6-1-103,0 1 1,0 3 124,-6-9 0,1 0-214,6-6 1,-4 2 54,10 4 1,-3-2-61,3 9 0,2-9 76,-9 2 0,9 2 92,-3-2 0,3 0-27,-3-6 0,3-4 29,-9 3 0,9-10-184,-3 11 1,3-5 170,-2 5 0,1-7 48,-8 1 0,3-1-43,-3 7 0,2-9-125,5-4 0,1-3 111,-8 3 1,9 2-153,-2 4 1,-3-4 110,3-8 0,-3-7-5,3 0 0,4 0-229,-5 6 1,3 0 226,-3 1 1,5-5 74,-4 4 0,4-4-62,2 11 1,-3-11 61,-3-2 0,2 2-34,-9 11 0,6-2 43,-5 8 0,1-8-36,-2 2 1,-4-9 1,4 2 0,-4-1-8,-3 14 1,1-2 0,0 2 1,-7 5-64,0-5 0,0 5 73,7 2 1,0-3-24,-1-4 0,7 5 1,1-5 0,1 5-4,-2 2 1,2-3-16,5-4 1,4 5-7,-5-5 1,5 7-6,2 6 0,0-2 16,0 9 1,0-1-69,0 7 0,0 0 201,0 0 1,-2-2-88,-5-4 0,5 6 237,-4 0 1,4 0-198,2 7 1,-2-3 94,-5 2 1,3 3-14,-9 4 0,6 11-21,-5-5 1,7 2 52,-1-8 1,2 5-198,-3-6 1,5 3-154,-4-2 1,3 2-58,3-8 1,3 2 154,3-3 0,-4 5-19,5 8 1,-5 1 65,-2-1 0,6 2 104,1 5 1,-1-2 107,-6 8 1,0 0-65,0 7 0,0 0 144,0-1 1,0 7-35,0 1 0,-2 7-58,-5-1 1,3-3-50,-9 3 1,7-1-108,-7 7 1,0 0-15,-6 0 0,6 0-242,0 0 1,0 0-58,-6 0 1,-1 0 111,1 0 1,-7 0 46,1 0 1,-3 0 52,2 0 1,-4 0 169,-9 0 0,0 7-106,1-1 0,-7 7 114,0-6 1,-11 8-5,-2-2 1,-2-3 75,-11 3 0,6 0-108,-6 6 1,1-6-10,-8 0 1,1-2-208,0 2 0,-1 2 198,1-9 1,6 1 121,0-7 1,2 0-86,-1 0 1,9 0-6,10 0 1,-1-7 8,-6 1 0,0-9 7,0 2 1,2 2-10,5-2 0,-11 9 55,4-3 1,-11-1-99,5 1 1,-7 1 48,6 6 0,-8 0-105,2 0 0,-4 6-39,-2 1 0,-1 8-206,1-2 1,0 2 113,0-2 1,8 4 98,4-4 0,7 2 81,7-2 1,-1 2-41,14-9 0,-3 9 79,15-2 1,0-2-100,7 2 0,2-7 65,4 7 0,-2-7-130,8 7 0,-1-8-118,1 1 94,5 5 86,-15-9 0,13 4-1500,-9-12 1,9-5 697,-3-8 1,14-7 846,5 0 0,14-8 0,4 4 0</inkml:trace>
  <inkml:trace contextRef="#ctx0" brushRef="#br1">15135 3516 9205,'11'0'2352,"-2"0"-2195,-9-8 1,-7-9-1,-1-11 1,-1-2-38,0-5 1,-6-3 0,5-10 0,-3-10-38,0-10 1,6-10-67,-5-5 1,7-12-288,-1-8 0,6 48 1,2-1 187,3 1 1,3 0 0,-1-1 0,3 0 15,8 1 1,3 1 0,15-45-51,16 9 1,-1 9 70,7-3 1,7 7-167,-1 6 0,1-2 264,-7 8 0,0 7 16,0 7 1,-3 1 1,-3-1 1,-3 10-55,-4 9 0,-4 8-9,4-1 0,-4 12 33,-2 6 0,-3-1 121,-3 1 1,3 1-215,-4 6 1,-4 0 55,-2 0 0,-5 6-320,-1 1 1,-9 1 107,-5-1 1,-4-3-196,-2 9 0,-8-9 88,-5 3 0,-5 1-81,-1-1 1,-7-1 114,1-6 0,-3 0 267,2 0 0,4 0-118,-3 0 0,3-2 431,3-5 0,2-3-168,4-10 1,2-1-36,5-5 1,3-2-36,-3-4 1,12-4-44,7 3 0,7 3 18,5-2 0,8 2-16,12-2 0,-2 4 255,8 9 1,1 8 91,6 4 0,-9 7 108,-4 7 1,-13 6-248,-6 13 0,-6 10-50,-8 9 1,-5 7 115,-14-7 0,-3 6 63,-10-6 1,-5 0-552,-1-6 1,-6-2 155,6-5 0,0-4-1895,7-9 0,-1 0 879,1 1 0,6-3 1054,0-4 0,9-5 0,-5-8 0</inkml:trace>
  <inkml:trace contextRef="#ctx0" brushRef="#br1">16875 425 8046,'2'-32'0,"5"2"727,5 2-367,-3 11 0,2 8 519,-5 9-532,-4 0 1,13 17 86,-8 9 0,-1 8-75,-6 5 0,0 8-138,0 5 0,0 4-187,0 2 0,-8 2 141,-5 4 0,4-4-313,3 5 1,-3-5 154,3-2 0,-1 2-326,7 4 1,0-12 164,0-1 1,0-10-51,0-9 0,9 3-329,4-10 180,4 1 0,4-15 127,5-5 0,-4-4 81,3-2 0,-3-2-131,-3-4 0,-6 2 81,0-9 0,0 0-445,6-7 0,-6 1 203,0 0 0,-2 6-43,2 0 0,4-2 470,-4-11 0,4 11 0,2-4 0,1-5 0,-1-6 0</inkml:trace>
  <inkml:trace contextRef="#ctx0" brushRef="#br1">17436 1043 8046,'0'-10'-287,"8"-8"1,-4 10 1117,9-5 0,-8 2 716,1 5-595,-4 4-227,-2-7-205,0 9-501,0 0 1,-2 6 84,-4 1 1,1 10-149,-8 2 1,1 1-37,-8 5 1,3 3-411,4-2 0,-4 8-244,4-1 0,-2-5 356,2-3 1,-2 3 11,9-2 1,-1 0 23,7-7 1,0 0 443,0 1-137,0-10 0,9-1 157,4-9-71,4 0 0,2-2 323,1-5 0,-1-3 51,0-10 0,-6 1-148,0 0 0,0-1 41,6 1 0,-2 0-37,-4 0 0,4 6-27,-4 0 0,-2 8-80,2-1 1,-7 4-68,7 2-458,-8 0-180,12 8 1,-15 3-353,4 9 0,-3-8 1,-3 1-103,8 0 1,-6 0 87,5 0 897,3-9 0,-7 5 0,5-9 0</inkml:trace>
  <inkml:trace contextRef="#ctx0" brushRef="#br1">17996 483 8046,'19'-9'0,"7"7"632,0-4 1,0 4-187,-7 2 0,-6 0-183,0 0 1,-2 2-4,2 4 1,-3 5-234,-3 8 1,-5 3 81,4 4 0,-4-3-199,-2 9 0,0-2 83,0 3 0,-8 3-185,-5-4 0,-4 5 31,-3 1 1,1 1-3,0 0 0,6-9 119,0-4 1,0-5 22,-6-2 0,6-1 421,0-6-122,9-3 49,-5-9-76,9 0-142,9-9 1,1 1-5,10-5 1,-3 2 112,-4 5-320,4 4 123,-15-7 1,7 11-128,-9 5 1,0-3 84,0 9 1,-9 0-487,-4 6 0,-4-6-2,-2 0 1,-1 0-219,1 6 1,2-6-161,4 0 0,-2-7 887,9 7 0,-1-9 0,7 13 0,0-6 0</inkml:trace>
  <inkml:trace contextRef="#ctx0" brushRef="#br1">18170 464 8046,'0'-20'96,"0"1"1,2 0 0,3-1 861,1 1 1,3 2 337,-3 4-1103,-4 4 1,7 12-1,-9 3 1,0 7 145,0 4 1,0 11-217,0 4 1,0 7 107,0 6 0,-7-2-244,1 8 1,-7 1 78,7 6 1,-9 2-374,2 4 0,2-4 120,-2 5 0,2-5-4,-2-2 1,-2-2-50,9-5 0,-7-6 60,7-12 1,-7 1-154,6-8 143,1-9 246,6-9-143,0-8 1,0-8 156,0-5 1,0-4-101,0-3 0,8-5-43,5-1 0,-2-6-109,2 6 1,0-6 135,6 6 0,0 0 147,1 7 0,-1-5-94,0 5 1,1-2 134,-1 14 1,-6-6-114,0 7 0,-7 1 310,7 12 1,-8 4-106,1 8 0,-6 11-1,-6 9 1,-5-1-286,-9 7 0,8-4 120,-1-2 0,2-1-235,-2 1 0,-2-9 72,9-4 0,-1-5-107,7-1 1,0-7-118,0-1 167,0-7 0,2 3-24,5-8 0,3-2 50,10-4 0,-1-5 169,0-8 0,7-1-81,0 1 1,8-7 172,-1 1 0,-3-3-54,2 2 1,-9 4 124,3-3 0,-4 3-46,-3 3 0,-8 0-20,-5-1 0,-4 7-9,-2 0 1,-2 1 3,-4-8 1,-1 10-7,-12 3 0,4 5-31,-11 2 1,5 0-10,1 0 0,1 2-4,0 5 1,2 3-86,4 10 1,4-1 83,9 0 0,0 1-82,0-1 1,0 7-31,0-1 0,9 1-182,4-7 0,4-1 32,2-5 0,9 2 170,4-9 0,5 7-372,1-7 1,-5 1 114,-1-7 1,-2-2-183,2-5 1,2-4 110,-8-8 0,-2-2-46,-11-5 1,2 2-23,-9-8 1,1-9-154,-7-10 0,6-7 263,1-7 1,-1-5 47,-6-14 1,2-4 66,5-9 0,1 11 179,5 9 0,2 11 0,-8 14 0,5 13 0,-5 14-106,-1 12 90,-6 4 1,0 11 871,0 5 0,0-3 523,0 9 0,-6 0-641,-1 6 0,1 0 107,6 1 1,0 1-403,0 5 1,0-2-124,0 8 1,0 0-90,0 7 1,0-1-122,0 1 0,6 0 41,1-1 1,6 7-193,-7 0 1,7 0-376,-6-6 0,8 0 305,-3-1 1,-1 1-590,2 0 0,-2-9 337,2-5 1,2-3-819,-9-3 365,9 1-444,-4-1 0,2-8 1260,0-5 0,-9-4 0,5-2 0</inkml:trace>
  <inkml:trace contextRef="#ctx0" brushRef="#br1">18015 2145 8046,'9'-48'-98,"-7"10"0,7-3 0,-3 7 0,1 1 0,-3 3 597,-2 5 1,-2 3 0,0 3 100,0-1 1,0 8-117,0-1 1,-2 8-12,-4-1 1,1 4-286,-8 2 1,3 8 42,-3 5 1,-4 4-35,4 3 0,2 8 49,-2 4 0,2 4-197,-2 3 1,-4 8 110,4 5 1,3 4-194,-3 2 1,6 2 25,-6 4 1,7-4-180,-7 5 0,7 3-159,-7 3 0,6-4 199,-6-3 1,9-6-61,-2-6 1,-3-5 96,3-9 0,-3-8-723,3-4 518,3-4 1,-7-12-1038,3-3 889,5-5 0,-9-2-178,5 0 0,2-2 211,-9-5 0,6-3 429,-6-10 0,-8 1 0,-9 0 0</inkml:trace>
  <inkml:trace contextRef="#ctx0" brushRef="#br1">17378 2241 8046,'-11'-8'0,"2"3"0,9-8 0,0 7 0,0-7 940,0 0 0,0 0 212,0 0-537,0 9 0,9-4-192,4 8 1,-3 0-150,3 0 0,0 6 20,7 0 0,-1 16-30,0-3 1,1 11-34,-1-4 1,0 8-135,1-1 1,-1 3 79,0 3 0,1-7-161,-1 0 1,0-6-344,1 6 0,-1-2 65,0 2 0,-6-4-86,0-8 1,-7-1-704,7 0 1,-6-6 475,6 0 0,-9-7-611,2 7 0,-1-8-169,1 1 1355,-4-4 0,7-2 0,-9 0 0</inkml:trace>
  <inkml:trace contextRef="#ctx0" brushRef="#br1">7345 3864 8046,'0'-13'-199,"0"0"489,0 9 0,-2-5 315,-4 9 807,3 0-514,-5 0-531,8-8-264,-9 6 0,7-9 68,-4 5 1,4 1-175,2-8 0,0 0 53,0-6 1,0-2 112,0-5 1,6 2-16,0-8 1,9 0-24,-2-7 0,2-1 1,-2-6 1,4 3-36,-4-8 1,-2 8 12,2-2 1,-7 4-77,7 3 0,-8-1 59,1 0 1,-2 9-270,3 4 229,-5 5-290,6 2 159,-8 8 0,3 11-527,3 13 1,-4 0 62,5 6 0,1-4-143,-1 11 0,6-3-79,-7 3 1,7-4 302,-7 3 1,9-3 43,-2-3 0,-2 0 134,2 1 0,0-7 289,6 0 0,-6-9 0,0 2 0,0 5 0,6-9 0,-8 7 0,6-9 0,-6 0 0</inkml:trace>
  <inkml:trace contextRef="#ctx0" brushRef="#br1">7538 3323 8046,'-10'-19'-428,"-7"-1"0,12 3 782,-8 4-139,9-4 1,-7 13 179,5-9-62,4 9-130,-7-5 1,3 7 159,-1-4 266,1 3-117,6-5-380,0 8 261,0-9-188,0 7-20,8-15 1,3 13-206,8-9 0,1 9 115,-1-3 1,0-2-175,1 3 0,-1-3 76,0 3 0,3 4-26,4-5 0,4 3 30,8-2 0,1 4 54,0-5 0,2 3 12,4-3 1,4 5-23,9-4 0,0-3 96,0 3 0,2-1-75,5 7 0,1-6 20,5-1 0,-4 1-44,-9 6 1,0-6 9,0-1 1,0 1-25,0 6 0,-7 0 36,1 0 0,-3 0-45,3 0 1,10 0 34,-4 0 1,6 2-10,1 4 1,1-4 1,5 5 1,11-5-9,-5-2 1,11 6-220,-4 1 0,8 1 242,-1-1 0,3-5 68,3 4 1,-7-3-79,0-3 1,-6 0 71,6 0 1,-2 0-62,2 0 0,-4 0 99,-8 0 1,-1 0-128,0 0 1,-8 0-124,-5 0 1,-12 2 32,-7 4 1,2-4-107,-2 5 0,-2-5 112,-10-2 1,-5 0 56,-9 0 0,0 2 326,1 5-397,-1-5 126,0 15 0,-6-15-126,0 4 30,-9 5-24,13-9 11,-6 7 1,9-9-83,-1 0 0,-6 0 100,0 0 0,0 0 47,6 0 0,-2-2-56,-4-5 1,4 5 151,-4-4 0,-2-3-87,2 3 0,-9-3 577,2 3-19,5 4-307,-9-7-174,7 9 142,-9 0-333,0 0 173,0 9-80,0 1 1,0 10 52,0-1 1,0 0-129,0 1 0,0-1-43,0 0 1,0 7-100,0 0 1,0 2 37,0-3 0,0-3 107,0 4 1,0-5-369,0-2 1,0 1 133,0-1 0,0-6-511,0 0 0,0-7-210,0 7 400,0-9 1,2 5-584,4-9 1203,-3 0 0,14-9 0,-7-1 0</inkml:trace>
  <inkml:trace contextRef="#ctx0" brushRef="#br1">8176 2705 7759,'0'-13'-317,"0"0"1,0 7 547,0-7 0,0 6 356,0-6 1,9-2-379,4-10 0,2 1 0,0-6 0,-2 0 55,2 0 0,2-2-88,2-7 1,-6 0 64,0 1 0,-9-1-61,3 0 0,-5 1-70,-2-1 1,-6 1-34,-1-1 0,-8-2 85,2-4 0,-4 11-126,-2-5 1,-3 7 115,-4 0 1,11 4-107,-4 8 1,4 10 74,-4 3 0,-1 5-151,1 2 78,0 0 0,2 2-41,4 5 0,-2 3 31,8 10 1,1-1-98,6 0 1,0 7 90,0 0 0,0 15 13,0-3 0,0 5-32,0-4 1,2 8 26,4 5 1,-1 1-143,8-1 0,-7 4 119,7-5 1,-7 5-330,7 2 0,-6 0 1,5 0 1,-7-9-7,1-4 1,3-4-173,-3-2 0,1-1 143,-7 1 0,0-9-6,0-4 0,0-5 34,0-1 0,0-7-197,0-1 1,-2-7-259,-5 1 773,5-4 0,-7-2 0,1 0 0,-3 0 0</inkml:trace>
  <inkml:trace contextRef="#ctx0" brushRef="#br1">7983 2937 8046,'13'-17'561,"0"4"0,-7 2-62,7 4 0,-6 3-76,6-9 1,-7 7-193,7-7 1,0 0 45,6-6 0,0 6-17,1 0 0,5 0-133,1-6 0,2 0 60,-2-1 1,-5 7-188,5 0 0,2 3-520,-2-3 1,-2 2 352,-12 5 0,6 3-226,-6-3 1,-1 4 150,2 2 0,-6 0-1432,5 0 608,-7 0 335,12 0 1,-13 0 730,9 0 0,-9 8 0,14 3 0,-8 9 0</inkml:trace>
  <inkml:trace contextRef="#ctx0" brushRef="#br1">8698 2647 8046,'2'-13'-369,"5"0"488,-5 0 506,7-6 18,-9 0 1,0-1 798,0 1-828,0 8 171,0 3-225,0 8-270,0 0 1,0 8-294,0 5 0,0 4 108,0 3 0,0 1-205,0 5 1,6-3-118,1 10 0,-1-8 135,-6 8 1,2-8-285,5 8 0,-3-10 158,9 3 0,-9-5-281,2-1 1,3-1 175,-3 0 0,3-1-493,-2-6 0,-3 3 257,9-8 0,-7-1 549,7-6 0,0 0 0,6 0 0</inkml:trace>
  <inkml:trace contextRef="#ctx0" brushRef="#br1">10535 2686 7140,'0'-20'955,"2"1"-304,4 0-457,-4-1 1,13 1 0,-6 0 0,0-3-1,1-4 1,1-4 0,4-2 384,2 0 1,-4-7-354,0-6 1,-9-8-128,3 1 1,1-6 87,-1-6 1,-1-5 72,-6-8 0,0-1-45,0 1 0,0 15-442,0 4 1,-6 15 111,-1 4 105,-8 9-39,5 20 0,-10 10 86,1 12 1,6 8-56,0 6 1,2 4 85,-1 8 0,1 9 33,4 5 1,5 4-36,-4 2 0,4 2 26,2 4 0,0-2-37,0 9 0,0-8-117,0 1 1,0 3 122,0-3 0,0 2 13,0-1 0,0-5-704,0 4 1,6-6 298,1-6 0,-1-3 27,-6-4 1,6-12-233,1-1-160,-1 0 1,-6-11-258,0 5 215,0-13 0,-2-4 21,-4-9 717,4 0 0,-24-9 0,4-2 0</inkml:trace>
  <inkml:trace contextRef="#ctx0" brushRef="#br1">10283 2917 8046,'11'-8'0,"4"4"379,-8-9 0,8 6-24,-2-6 0,4 7 177,2-7 1,3 0-129,3-6 1,5-1-188,9 1 1,6 0-288,0 0 0,0-1 126,-6 1 1,0 0-621,-1-1 0,-1 7 384,-5 0 0,-2 1-306,-4-8 0,-11 10-139,4 3-1022,-4 5 1647,-4 2 0,6 0 0,-6 0 0</inkml:trace>
  <inkml:trace contextRef="#ctx0" brushRef="#br1">11037 2724 8046,'0'-19'0,"0"6"88,0 0 1,0 0 544,0-6-238,0 0 0,2-1 186,5 1-320,-5 0 1,15 1-31,-4 6 1,4 3 289,3 9-445,-1 0 1,0 0 103,1 0 0,-3 15-203,-4 4 1,2 7-62,-9 0 1,3 2 2,-3 4 1,-4 2 39,5-8 0,-5 6 89,-2-6 0,2 0 14,4-7 1,-3 0 34,3 1-11,5-1 1,0-2-23,8-4 1,0-4-598,1-9 1,1-9-75,5-4 1,-5-4-326,5-2 1,2-3-586,-2-3 1517,0 3 0,1-14 0,4 6 0</inkml:trace>
  <inkml:trace contextRef="#ctx0" brushRef="#br2">8002 4734 8046,'0'-13'-413,"0"0"1,0 6 1049,0-6 0,0 7-174,0-7 0,0 7-2,0-7 0,0 0-159,0-6 1,0 6 36,0 0 0,9 2-94,4-2 1,2-4 73,-2 4 1,4-2-245,-4 2 0,4 3 118,2 3 1,7 5-247,0-4 0,0 3 76,-7 3 0,0 3-176,1 3 0,-1 5 77,0 8 0,-6 2-23,0 5 1,-9-2-11,3 8 0,-5-6-173,-2 6 0,0-2-35,0 2 0,-2 3 44,-5-10 0,3 8 188,-9-8 0,3 1-25,-3-7 1,-2 1 159,8-1 1,-1-8-147,1-5 221,5 5 1,-7-11-46,9 0 1,0-2 62,0-11 0,0 0 29,0-6 0,0-3-83,0-4 1,3 5-11,3-5 0,3-2-26,3 3 1,6-8 11,-5 8 0,-3-8-17,3 8 0,-6-1 37,5 7 0,-5-1-39,6 1 0,-9 6 163,3 0 0,1 7 422,-1-7-184,-1 9 49,-6-5-127,0 9 396,0 0-457,0 9-109,0 1 1,0 10-177,0-1 1,0-6-102,0 0 1,0 0 79,0 6 0,6 0-245,1 1 1,-1 1 99,-6 5 1,7-5 7,-1 5 1,7-5-1,-6-1 1,8-1-327,-3 0 1,6 1-149,1-1-97,0 0 1,1-1-472,-1-6 0,0-3 537,1-9 1,-1 0-196,0 0 1,-6 0 834,0 0 0,0-9 0,6-1 0</inkml:trace>
  <inkml:trace contextRef="#ctx0" brushRef="#br2">8776 4772 8759,'0'-11'2100,"0"1"-325,0 3-1229,0 5 0,2-6 458,4 8-632,-4 0 0,13 2-261,-8 4 1,8 3-2,-2 4 0,-3 4 95,3-4 1,-2 4-312,2 2 1,4 0 77,-4 1 0,-2-1 147,2 0 0,-7 1-649,7-1-124,-9 0 1,11 1 351,-8-1 1,6-6-3703,-7 0 4004,1-9 0,1 13 0,3-6 0</inkml:trace>
  <inkml:trace contextRef="#ctx0" brushRef="#br2">11192 4811 8046,'-13'-7'190,"2"-1"458,3-3 0,1 5 1,7-7 106,0-2 0,0 4-434,0-2 1,0 7-1,0-7 1,0-2 260,0-2 1,2-3-190,5 1 1,4 2-119,8 4 1,0-4-116,1 4 0,-1-4-112,0-3 0,1 7 56,-1 1 0,7 7-496,-1-1 0,1 4 277,-6 2 0,-1 2-591,0 4 1,-2 7 323,-4 13 1,2-2-419,-8 8 1,-1-7 244,-6 8 0,0-3 104,0 2 1,0 4 274,0-3 1,0-5-56,0-3 0,-6-3 250,-1-3-129,-8 0 1,11-1 480,-9-6-332,9-3 1,-7-9 145,5 0 1,3-2 53,-3-5 1,4-3 33,2-10 1,0 1 42,0 0 0,0-3-78,0-3 0,0 3-1,0-4 1,2-4-104,4-2 0,-3 2-34,3-2 1,-2 8 32,3-2 1,-5-1-21,4 1 1,-1 0-15,1 7 0,-4-1 3,5 1 1,-3 6 145,2 0-33,-3 9 47,5-5-29,-8 9 15,0 0 1,0 9-71,0 4 1,0 4-22,0 2 1,0 1-13,0-1 1,0 0-214,0 1 1,0 5-156,0 1 0,0 2 145,0-2 0,0-5-217,0 5 0,2-2 91,5 1 1,1-3 7,5 4 0,4-5-18,-4-2 1,-2 1 48,2-1 1,0-8-552,6-5 1,0 3-185,1-3 0,-5 1-374,4-7 0,-10 0 1274,10 0 0,-4-9 0,4-2 0</inkml:trace>
  <inkml:trace contextRef="#ctx0" brushRef="#br2">11810 4714 8046,'0'-19'0,"3"0"1136,3-1-796,-4 1 0,13 0 0,-6-1 0,2 3 264,4 4 1,2-2-294,2 9 1,0-1-52,1 7 0,-1-6-228,0-1 1,-6 1 6,0 6-107,0 9 1,4 1-222,-4 10 0,-4 5 194,-9 1 0,0 2-67,0-2 0,-7 2-12,1 4 1,-7 2-97,7-8 1,-7 6 34,6-6 1,-6 2 336,7-2 0,-1-11 51,7 4 0,0-4 158,0 4 1,0-6 134,0 0 1,3-9-179,3 3 1,-2-5-15,9-2 1,7 0-69,5 0 0,3-6 104,-2-1 0,-5-6-54,5 7 1,-4-7-148,-3 6 1,0-5-274,1 5 0,-3-1-1226,-4 1-2431,4 5 2195,-15-7 1646,7 9 0,-9-8 0,0-3 0</inkml:trace>
  <inkml:trace contextRef="#ctx0" brushRef="#br2">19543 5796 7337,'0'-19'-1418,"-7"6"2718,1 0 0,-1 0 771,7-6-1091,0 8-445,0-6-43,0 15-147,0 2 1,0 11-93,0 8 1,2 7-110,5-1 0,-5 10 51,4-3 0,3 11-62,-3 2 0,7 9-273,-6-3 0,1 7 142,-1 7 1,-5-5-235,4 4 0,3 3 148,-3-3 1,1 0-412,-7-6 0,0-8 203,0-5 1,0-11-1307,0-2 459,0-8 569,0-5 1,-2-10-34,-5-9 0,3-9 180,-9-4 1,0-4 422,-6-2 0,0-9 0,-1-4 0,1-5 0,0-1 0,-7-3 0,0-4 0,0 2-187,7-9 1,-5 7 523,5-6 0,-5 1-183,11-1 0,5-3 449,1 9 1,5 0-225,2 6 1,2 7 212,5 0 1,6 2-143,13-2 1,4-3 11,8 10 0,7-1-143,0 7 1,9-5 66,-2 5 1,-3-3 18,3 16 1,-12-1-105,-1 7 0,-2 9-212,-12 4 0,1 10 95,-6 3 0,-10 6-91,-3-6 0,-5 8 82,-2-1 0,-9-3-175,-4 2 1,-4-6 27,-2 6 0,0-9-100,-1 3 0,-6-2-287,1 2 1,-1-11 13,7 4 0,-1-6-371,1 0 0,0-5-75,-1-8-277,1 0 1,2-2 465,4-4 1,4 1-392,9-8 0,9 1 122,4-8 871,4 1 0,2 0 0,1-1 0</inkml:trace>
  <inkml:trace contextRef="#ctx0" brushRef="#br2">20238 6009 8046,'9'-20'0,"-7"1"132,5 0 0,-5 6 113,-2 0 1,0 0 482,0-6 0,0 6-234,0 0 1,-2 7 1092,-5-7-627,5 8-465,-15-3 0,6 8-183,-8 0 1,6 6 3,0 1 1,7 10-209,-7 2 1,6 3 91,-6 10 0,9-6-299,-2 6 0,-3 2 146,3 11 0,-1-4-260,7 4 0,0-4 129,0-2 1,2-1-194,5 1 1,3 2 114,10 4 0,-1-11-31,0 5 0,-3-14-332,3 1 0,-4-2 197,11 2 1,-5-11-559,-2 4 1,1-13 353,-1 1 0,0-3-752,1 3 1,-1-5 137,0 4 1146,1-4 0,8-2 0,2 0 0</inkml:trace>
  <inkml:trace contextRef="#ctx0" brushRef="#br2">20876 6221 7670,'-8'-19'-4,"6"6"0,-5 0 488,5-2 0,0 4-117,-5-2 1,5 7 0,-6-7 279,-1-2 0,7 4-139,-4-1 0,3 5 315,3-6-285,-8 9-76,6-13-216,-7 15-125,9-7 1,9 20 109,4 8 0,-3 9-131,3 11 0,0-1 64,6 1 0,-1 6-395,-6 0 1,6 9 144,-5-3 1,-3-1-655,3 1 1,-2-6 390,2 7 1,-5-16-232,-8 3 0,7-7-670,-1 0 1,1-4-77,-7-9 638,-9-8 1,-2-2 687,-8-9 0,-9 0 0,-2 0 0</inkml:trace>
  <inkml:trace contextRef="#ctx0" brushRef="#br2">20664 6260 8046,'0'-28'0,"0"-2"0,0-9 0,8 9-305,5 4 1,0 5 121,6 2 1,-1-1 1502,14 1 1,0 0-573,7-1 0,2 10-226,4 3 1,2 5 17,4 2 1,-3 2-149,-10 5 0,1 5-118,0 14 0,4 4-43,-5 9 0,-3 0-190,-16-1 1,0 1 104,1 0 0,-3 1-153,-4 5 1,-5-4 49,-8 4 1,0-10-35,0-3 1,-2 0-303,-4 7 0,-5-9 153,-8-5 1,-7-3-399,0-3 0,0 1 236,7-1 0,-7-8-516,0-5 0,1-4 321,5-2 0,1 0-183,0 0 0,-1-2 118,1-4 1,0 1 561,-1-8 0,1-8 0,0-9 0</inkml:trace>
  <inkml:trace contextRef="#ctx0" brushRef="#br2">21630 6028 8046,'-8'-11'-102,"6"-6"297,-5 4 0,-2-4 1,1 0-1,-1 2 1203,1 2-933,1 9 0,1-7 290,-1 4 394,1 5-697,6-6 0,2 8-13,5 0 0,-3 0-122,9 0 1,0 6-72,6 1 0,0 8-63,1-2 1,-1 4 47,0 2 0,7 2-47,0 5 1,0 2 60,-7 4 1,0 5-243,1-5 0,-1 5-50,0 1 1,1 1-56,-1-1 0,-8 1-38,-5 0 0,-4-1 165,-2 1 0,0 0-75,0-1 1,-6-8 51,-1-4 0,-8 2-91,2-2 1,-2-7 117,2-6-502,-4 0 1,7-2-768,-10-5-760,9-4 617,-6-2 1,13 0 659,-9 0 1,9-2-778,-3-4 1500,5 3 0,2-14 0,0 7 0</inkml:trace>
  <inkml:trace contextRef="#ctx0" brushRef="#br2">22423 6298 11428,'0'-10'4225,"0"1"-3857,8 9 0,3 0 2,8 0 0,1-6 1,-1-1-1,3 3-100,3 2 0,-1 0-221,8-5 0,-2 3-172,2-9 1,5 7 235,-5-7 1,3 6 136,-3-6 1,2 9-1949,-8-2 0,0-3 739,-7 3 0,-6-1-2088,0 7 2299,-9 0 1,3 9 343,-14 4 1,-4 2 403,-8-2 0,-9 12 0,-2-3 0</inkml:trace>
  <inkml:trace contextRef="#ctx0" brushRef="#br2">22577 6492 9975,'13'0'1091,"0"0"0,-6 0-644,6 0 1,-1 0-145,8 0 1,-1 0 203,0 0 0,7-7-142,0 1 0,6-9-529,-6 2 1,8-4-559,-1-3 0,-6 8-88,-1-1 0,0 6 456,-7-6 1,5 9-2574,-11-2 2927,-5 3 0,1-5 0,-9-3 0</inkml:trace>
  <inkml:trace contextRef="#ctx0" brushRef="#br2">19659 8269 7819,'-20'-19'0,"1"0"-250,0-1 1,4 1 787,-5 0 1,12-1 0,-12 3 0,3 2 392,0 2 1,4 7-419,0-7 0,9 6 1,-5-3 886,1 1-998,6 3 0,-5 8 45,14 4 0,-3 7-129,9 13 0,0 6-12,6 13 1,-2 5-76,-4 7 1,2 8-37,-9-1 1,7 9-260,-6-2 1,6 4-95,-7 3 1,7-8-890,-7 1 1,7-9 537,-6 3 0,-1-16-538,-6-10 0,2-3-396,5-10-864,-5 0 1686,7-15 1,-12-3-6,-3-8 0,-3-11 626,-4-8 0,-12-9 0,3-10 0</inkml:trace>
  <inkml:trace contextRef="#ctx0" brushRef="#br2">19330 8076 8046,'19'-39'131,"1"1"0,1 5 100,5 1 0,4 2 347,9-2 1,8-2-157,4 8 0,-1 9 245,1 10 1,-8 5-190,2 2 1,1 2 35,-8 5 1,-3 6-140,-16 12 0,0 3-225,1 4 1,-10 11-151,-3-4 0,-5 4 93,-2-4 0,-9 1-232,-4 6 0,-4-4 159,-2 10 1,-9-9-543,-4 2 0,2-4 288,-3-3 0,3-1-182,-2-5 1,-2-4 134,8-9 0,-6-1-518,6-6 1,0 3-1208,7-8 891,0-1 443,-1-6 1,12-2 671,8-4 0,8-5 0,12-8 0</inkml:trace>
  <inkml:trace contextRef="#ctx0" brushRef="#br2">20180 8443 8046,'7'-19'-150,"-1"-1"-101,-1 1 2480,-3 0-891,-2-1 476,0 1-536,0 8-59,0 3-740,0 25 1,0 2-133,0 14 0,0 5-228,0 1 1,-7 2 84,1 10 0,-7-2-278,7 3 1,-7 2 135,6-9 1,1 8-382,6-1 1,0-5-29,0-2 1,2 0-160,4-6 1,5 4 5,8-11 1,1-6 178,-1-7 1,3-8-133,3-11 0,-1 0 82,8 0 0,-6 0-630,6 0 0,-6-9 416,6-4 1,-6-4-1275,6-2 1859,-8 8 0,12-15 0,-6 5 0</inkml:trace>
  <inkml:trace contextRef="#ctx0" brushRef="#br2">20954 9197 11291,'-11'0'2895,"0"0"-2279,5 0 0,4-3-275,-5-3 1,5-5-182,2-8 1,-2 0 0,-2-3 0,-3-4 28,3-6 0,2-6 71,2-8 1,0-5-111,0-13 0,0 3 36,0-3 0,0 6-172,0 7 1,2-3 27,4 9 1,-4 0-122,5 6 1,1 9 75,-1 4 1,2 0-41,-3 7 1,-2-2-41,9 14-146,-9 1-99,14 6 259,-8 0 0,10 6-232,-1 1 1,-2 8 72,-4-2 0,4 4 37,-4 2 1,4 7 66,3 0 0,-1 8-182,0-2 1,1 7-95,-1 6 1,-6-2 69,0 8 1,0-8 1,6 2 0,-6-4 117,0-2 0,-7-7 238,7 0 0,-6-8-150,5 2 552,-7-14 0,5-3-98,-3-9 256,-5 0 0,7-15-92,-9-4 0,0-7-153,0 0 1,0-2-2,0-4 1,0-4-105,0 3 0,0-10-223,0-2 1,0-2 75,0 2 0,-9-4-218,-4-9 1,5-2-119,1-5 0,-1 5-249,1-4 0,1 12 209,6 7 1,0 6-134,0 7 1,2 6-673,4 14 0,-1 3 414,7 9 1,-5 0-612,6 0 1,0 11 610,6 8 1,-6 0 676,0 7 0,8 4 0,9 0 0</inkml:trace>
  <inkml:trace contextRef="#ctx0" brushRef="#br2">21746 8269 8046,'0'-13'1217,"0"0"-306,0 9 643,-8-13-665,5 15 1,-7 0-373,3 8 1,5 11 56,-4 3 0,4 1-156,2 11 1,0 7-9,0 6 0,6 2-124,0-2 0,7-2-555,-6 9 1,1-7 256,-1 6 1,1-1-315,5 1 0,2-1-876,-8-5 0,8-5 580,-2 6 0,-3-8-568,3-6 0,-8-4 524,1-8 0,3-7-1196,-3-1 1311,1-7 0,-10-5 551,-3-13 0,4-13 0,-24-4 0,5-9 0</inkml:trace>
  <inkml:trace contextRef="#ctx0" brushRef="#br2">21650 8404 8046,'0'-25'0,"0"-1"0,0-6 496,0 6 0,0 0-89,0 7 1,2 0 57,4-1 1,7 3 433,13 4 0,-3-2-372,10 9 1,-3-7 180,2 6 1,11 3-240,-4 11 1,4 3 41,-5 10 1,1 7-138,0 6 1,-7 3 5,0 3 1,-2 8-150,2 5 1,-10-5-226,-9-2 0,-3 2-343,3-2 1,-4 7 291,-9-7 1,0 0-495,0-6 1,-2-3 304,-5-4 1,-4 3-512,-8-10 0,-2 1 312,-5-7 1,4-8-477,-3-4 1,3 1 343,3-1 1,-7-1-687,0-6 0,1 0-727,5 0 1978,-8-9 0,7-1 0,-7-10 0</inkml:trace>
  <inkml:trace contextRef="#ctx0" brushRef="#br2">22539 8095 8046,'0'-13'1136,"0"1"-278,0-1 44,0-7 1,0 7 863,0 1-254,0 7 223,0-3-1119,8 8 1,3 0-31,8 0 0,-6 8-204,0 5 0,0 4-128,6 3 0,1 1-42,-1 5 1,0 4 33,1 9 0,6-1-139,-1 1 1,1 6 96,-7 0 1,1 9-314,-1-3 1,-6 3 98,0-3 0,-7 5 6,7-4 0,-9-3 34,3 3 0,-5-7 59,-2 6 0,-2-10-257,-5-2 1,3-1 89,-9-6 0,3-4-129,-3-2 0,-5-13-15,6-7-1570,3 5 20,-8-9 609,6 7 0,-2-11-1661,0-5 2114,9 5 0,-7-9-1161,5 5 985,4 4 886,-7-7 0,0 1 0,-1-3 0</inkml:trace>
  <inkml:trace contextRef="#ctx0" brushRef="#br2">23409 8656 13919,'8'-11'911,"5"2"0,4 3-100,3-1 1,1-6-363,5 7 0,2-9-304,4 2 0,5-2 0,-5 0 0,4 2-380,3-2 0,-3 4-160,-3-1 0,-3 5 319,-5-6 1,-3 9-3346,4-2 1518,-5 3-1755,-10 3 3658,-2 9 0,-9 10 0,0 11 0</inkml:trace>
  <inkml:trace contextRef="#ctx0" brushRef="#br2">23525 8965 8046,'10'0'2971,"1"0"-2121,-4 0 1,-3 0-114,9 0 0,-7-7-286,7 1 1,0-3 622,6 3 1,7-5-497,0-8 0,8 6 37,-2 0 1,5-2-172,2-11 1,-7 5-920,0-5 1,-6 5 126,6 1 0,-8 1-562,1 0-3058,-3 8 1751,-3-6-969,-8 14 3186,-2-5 0,-18 16 0,-2 3 0</inkml:trace>
  <inkml:trace contextRef="#ctx0" brushRef="#br2">20142 10433 8046,'0'-19'321,"-2"2"0,-3 2 0,-1 2 1956,2-2-1528,-7-3 1,7 1 182,-9 4 81,8-4-312,-12 15-443,15-7 0,-6 18 0,8 4 0,0 6 125,0 7 1,2 13-286,4 12 0,-2 5 162,9 2 1,-2 6-246,2 1 1,2 8 77,-9-2 0,7 4-69,-6 2 1,6 0-49,-7 1 1,0-3-420,-6-4 1,0-5 9,0-8 0,0-2-219,0-5 1,0-12-1274,0-13 759,0-13 500,0-5 1,0-10 244,0-4 1,0-5-599,0-8 0,-2-9 1019,-4-4 0,-5-14 0,-8-3 0</inkml:trace>
  <inkml:trace contextRef="#ctx0" brushRef="#br2">19871 10491 8046,'0'-39'0,"0"-1"347,0-5 1,9 4 534,4-4 0,6 4 23,7 2 0,4 1-366,9-1 1,8 9-199,4 4 0,5 7 57,2 6 0,-6 4 163,-1 9 1,-1 5-142,1 8 1,-6-1-273,-12 14 0,-3 4-14,-5 2 1,-10-2-182,5 3 0,-12-8 58,5 8 1,-9-8 145,3 8 0,-5-8-212,-2 8 1,-9-10-14,-3 3 1,-6 2-543,-1-2 1,0-1 299,-1-5 1,-5-1-564,-1 0 0,-8-2 46,1-4 1,5 2-192,3-8 1,3 1-296,3-1 1,-1-5 627,1 4 1,6-3 684,0-3 0,9 8 0,-5 3 0</inkml:trace>
  <inkml:trace contextRef="#ctx0" brushRef="#br2">20992 10607 8046,'0'-19'183,"0"-1"1,0 1 2032,0 0-1222,0-1 1,0 1 1058,0 0-1004,0 8-501,-8 2 1,3 20-159,-7 8 0,1 3-155,-2 10 1,-4 2-85,4 12 0,2-4-120,-2 10 0,7 0-24,-7 5 0,9 1 153,-3 0 0,5 0-504,2 0 0,9 7 200,4-1 1,10 1-218,3-8 0,6-7 125,-6-5 1,6-6 345,-6-7 1,8 2 8,-2-8 1,-4-9-73,-2-10 0,-4 1-35,-3-1 1,0-1 90,1-6-802,-10 0 510,8 0 0,-16-2-2701,4-5 1262,5 5-1612,-9-6 3240,7-1 0,-1 7 0,3-7 0</inkml:trace>
  <inkml:trace contextRef="#ctx0" brushRef="#br2">21746 10762 8046,'0'-20'-126,"0"1"1,-2 2 249,-4 4 0,3-4 247,-3 4 1,4 2 0,2-2-1,0-2 183,0-2 0,-7 4-94,1 0 0,0 0-143,6-6 1,0 6 572,0 0-142,0 9-1,-9-13-543,7 15-1,-7-7 0,3 18-55,-1 3 0,1 14 83,6 6 1,0 11-178,0 2 1,0 11 87,0 2 1,6 0-309,1 7 1,8 1 101,-2-1 1,-3 1-176,3-1 0,-2-8-84,2 1 0,2-8-124,-9-12 0,7-5-904,-6-1 555,-1-9-1403,3-3 1601,-7-12 1,7-10 88,-9-4 0,-3 1-180,-3-7 689,4-1 0,-24-15 0,5-2 0</inkml:trace>
  <inkml:trace contextRef="#ctx0" brushRef="#br2">21398 10626 8046,'0'-19'455,"0"0"1,0-1-73,0 1 0,2 0 219,5-1 1,-5 1-158,4 0 1,5-1 276,2 1 1,4 6-174,3 0 0,-1 0-153,0-6 1,9 6-273,4 0 1,3 7 106,-3-7 0,5 7-178,-5-7 0,4 6 109,3-6 0,0 9-97,-1-2 0,-8-3 267,-4 3-519,4-1 1,-8 7-272,3 0 75,-12 0 1,-2 0-1728,-5 0 1015,-3 0-788,5 0 1316,-8 9 0,-2-1-1247,-4 5 1814,3 4 0,-14-6 0,7 8 0</inkml:trace>
  <inkml:trace contextRef="#ctx0" brushRef="#br2">22191 10646 8046,'0'-20'542,"0"1"0,0 0 681,0-1-322,-9 1 963,7 0-731,-6 8-726,8 2 1,0 18-87,0 4 0,0 13-76,0 6 1,0 6-688,0 7 1,6-2 350,0 9 0,7-1-374,-6 7 1,1-8 235,-1-5 1,-3 2-1422,9-2 1,-7 2 696,7-1 1,-8-12-736,1 4 1688,5-12 0,-9 2 0,6-9 0</inkml:trace>
  <inkml:trace contextRef="#ctx0" brushRef="#br2">22172 10800 8046,'0'-51'360,"0"-1"0,0 3-53,0-3 1,2 5-62,4 8 0,7 3 671,13 4 0,-5 4-328,5 8 0,-5 10-185,-1 3 1,-3 7-174,-4 7 1,-2 3-642,-5 10 0,-4 8 328,5 4 0,-7-2-584,-7 2 0,3 0-222,-9 7 1,7-7 464,-7 0 0,6-2 102,-6 3 0,9-5-80,-2-9 0,-3 0 400,3 0-173,-1 1 491,7-9 1,2-3-162,5-8 1,10-8 392,9-5 1,8-5 11,-2-1 0,5 0-248,1 0 0,-1 1 96,-5 5 0,3 5-47,-10 8 0,5 4 24,-10 9 1,1 2-73,-14 17 1,-1 0-337,-6 7 1,-9 0 92,-3-1 1,-12 1-441,-2 0 1,-8-1 167,2 1 1,2-7-47,-3 0 0,8-14-393,-8 1 1,8-11 264,-8 5 0,10-8-541,-3 1 1,4-4 329,3-2 1,8-8-152,5-5 1,4-11 736,2-2 0,0-17 0,0 3 0</inkml:trace>
  <inkml:trace contextRef="#ctx0" brushRef="#br2">22848 10394 8046,'2'-19'0,"5"0"801,-5-1 1,6 1 289,-8 0-229,0 8 1,3 2 139,3 9-165,-4 0 0,9 9-157,-5 4 0,-4 6-263,5 7 0,1 11-188,-1 8 1,6 6 30,-7-6 0,7 9-538,-6-3 0,5-1 254,-5 1 1,6-1-775,-7 1 0,7 3 429,-6-9 1,5 6-524,-5-5 1,6-1-1046,-7-7 1,7-1 343,-6-5 1593,-1-4 0,3-9 0,1 1 0</inkml:trace>
  <inkml:trace contextRef="#ctx0" brushRef="#br2">22925 11245 8046,'11'-9'0,"6"5"996,-4-9 0,4 6-284,3-6 1,-1 1-125,0-8 0,3 1-230,4 0 0,2-1-128,4 1 0,-2-7-928,-4 0 0,-5-1 487,5 1 0,-5 4-1012,-1-3 0,-3-3 636,-4 2 1,-5 0 586,-8 7 0,9-9 0,2-2 0</inkml:trace>
  <inkml:trace contextRef="#ctx0" brushRef="#br2">22732 10278 8046,'-11'-10'5167,"3"-7"-3563,8 14-495,0-14 0,8 13-496,5-9 0,13 7-82,6-7 1,5 6-224,1-6 1,1 3-134,0-3 1,-7-4-740,0 4 1,0-4 430,7-3 0,-7 7-1501,0 1 1,-8 7 806,2-1 0,-5 4-1138,-1 2 0,-7 0 982,-1 0 1,-5 2-333,6 4 1315,-9 5 0,13 8 0,-6 1 0</inkml:trace>
  <inkml:trace contextRef="#ctx0" brushRef="#br2">23428 10259 8046,'0'-19'0,"0"6"1299,0 0 0,0 7-574,0-7 0,0 6 873,0-6-565,0 9-246,0-13-419,0 15 1,9-5 142,3 14 0,-1 6-52,2 12 1,2 6-170,11 7 1,-5 1-246,5-1 0,-4 10 57,-3 3 1,0 5-97,1 2 1,-1 0 118,0 0 0,-6 6-392,0 1 1,-9 6 146,3-7 1,-5 0-679,-2-6 0,-9-2-663,-4-4 1,3-14 700,-3-12 1,2-4-795,-2-3 1,-4-2 775,4-4 0,2-5-518,-1-8 1296,-1 0 0,-7 0 0,1 0 0</inkml:trace>
  <inkml:trace contextRef="#ctx0" brushRef="#br2">24066 10549 8011,'0'-13'663,"0"0"0,2 7-271,4-7 1,3 6 691,4-5 1,4 5-414,-4-6 1,11 3-140,1-3 1,8-2-251,-8 8 1,1-6-357,-6 7 1,-1-7-318,0 7 1,0-1 276,1 7-1612,-9 0 0,4 9 769,-9 4 1,-2 4 956,-10 2 0,-5 9 0,-8 2 0</inkml:trace>
  <inkml:trace contextRef="#ctx0" brushRef="#br2">24240 10935 8011,'13'0'586,"0"0"1,0 0 54,6 0 0,-4-6 124,4 0 0,-4-10-211,11 4 1,-2-6-153,1-1 1,-3 0-663,4-1 0,2 1 236,-3 0 1,-5 0-943,-7-1 0,-1 1 668,8 0 1,-9 6 297,-5 0 0,-4 8 0,-2-3 0</inkml:trace>
  <inkml:trace contextRef="#ctx0" brushRef="#br2">20548 12636 8485,'-20'-11'3182,"10"-6"-1972,-7 15-979,14-7 0,-7 9 0,5 2 0,-1 5 144,2 5 1,1 14 603,3 6 1,3 5-412,3 2 0,-2 6-510,9 0 0,-2 8 29,2-1 1,4 4-418,-4 2 1,4 0 110,2 0 1,-1 0-194,-6-1 0,6-7-491,-5-5 0,-3-11 359,3-2 0,-6-1-718,6 1 1,-9-11-106,2-8-646,-4-9 1109,-2 5 904,0-9 0,-8-9 0,-3-1 0</inkml:trace>
  <inkml:trace contextRef="#ctx0" brushRef="#br2">20412 12616 8046,'0'-38'207,"7"-1"-207,-1 0 0,9 1 1172,-2-1 1,4 3-492,3 3 0,-1 3-71,0 5 0,9 10-102,5-5 1,-3 14-92,2-1 0,-2 7-41,2 7 1,3 6-131,-10 12 0,5-1-223,-10 8 0,3 0 97,-10 7 1,-2 0-175,2-1 0,-9 1 90,3 0 0,-5-1-96,-2 1 1,-9 0-213,-4-1 1,-4-1-190,-2-5 0,-1 2-263,1-8 1,-2 0 293,-5-7 1,2 0-536,-8 1 0,8-7 371,-1-1 1,3-7-295,3 1 0,-1-4-178,1-2 1066,8 0 0,3-8 0,8-3 0</inkml:trace>
  <inkml:trace contextRef="#ctx0" brushRef="#br2">21398 12655 8046,'2'-13'601,"5"0"-370,-5 9 0,7-7 1119,-9 5-106,0 4-412,0-7 205,0 9 1062,0 0-1565,0 9 0,-3 1-176,-3 10 0,4-1-152,-5 0 1,-3 7 53,-3 0 1,2 8-239,-2-2 0,7 5 83,-7 1 1,9 3-147,-3 4 0,5 3-113,2 3 0,0 5-133,0-5 1,2 5 39,5 2 1,3 4 77,10-4 0,-1-4 263,0-15 1,7-3-91,0-4 1,6 1 188,-6-14 0,6 2-49,-6-14 1,6-1-42,-6-6 1,0 7-408,-7-1 0,0 1-485,1-7 1,-8-7-1163,1 1 0,-6-3-46,6 3 229,-9 4 1768,5-7 0,-9 0 0,0-1 0</inkml:trace>
  <inkml:trace contextRef="#ctx0" brushRef="#br2">22249 12887 8046,'-9'-20'0,"-2"1"208,1 0 1,-7-3 152,4-3 0,2 3 0,-2-4 472,-2 5 1,0 2-23,2-1 0,-4 7 1054,4 0-788,4 9-705,-8-4 1,15 16 73,-4 5 1,6 4-104,6 3 0,-2 7-237,9 6 0,-6 10 112,6 2 1,-3 6-112,3-6 1,2 7-203,-8-7 1,6 6-368,-7-6 1,9 7-824,-2-7 0,-4 0 668,-3-6 1,3-7-816,-3 0 0,0-8-64,-6 2-1053,9-5 1463,-7-10 1086,7-11 0,-18-20 0,-2-10 0</inkml:trace>
  <inkml:trace contextRef="#ctx0" brushRef="#br2">21959 12539 8046,'0'-19'188,"0"-1"1,6 1 706,1 0 1,8-3-110,-2-4 0,6 5 15,7-5 0,-3 11-300,10 2 0,-8 9-407,8-2 1,-10 3 14,3 3 1,-7 9-132,-6 4 1,-2 13 106,-5 6 1,-3 4-459,3 3 1,-6 6-260,-6 0 0,-5 2 341,-9-1 0,8-8 8,-1 1 1,2-3 7,-2-10 0,-4 6 225,4-6 1,4-7-33,3-6 1,6-9 143,6 3 0,7-14-15,13-5 1,0-6 350,13-1 1,-3 0-154,16-1 0,-7 1-109,6 0 0,-8 8 432,2 5 0,-4 4-199,-2 2 0,-9 8-78,-4 5 1,-14 13-99,-5 6 0,-7 4-111,-7 3 0,-5 0 74,-14-1 0,-4 1-292,-9 0 0,7-7-106,0 0 0,-1-8 142,-5 1 0,6-3-428,-1-3 0,10-8 250,-3-5 0,4-3-278,3-3 1,6 0 202,0 0 1,9-3-808,-2-3 1,3-5 511,3-8 0,11-3 648,9-3 0,7-5 0,12-9 0</inkml:trace>
  <inkml:trace contextRef="#ctx0" brushRef="#br2">22867 12578 8046,'0'-20'1137,"0"1"432,0 0 0,-2 2 90,-4 4-487,4 4 1,-7 11-316,9 5 1,0-1-71,0 13 1,0-1-394,0 14 0,0-6-134,0 6 0,2 6-185,5 7 0,-5 1 104,4-8 1,5 7-553,2 0 1,-2 0 35,1-6 0,-5 6-1081,6 0 1,-7 0-932,7-6 1,-6-3 1273,5-3 0,-5-1-1444,6-13 1157,-9 5 1362,5-22 0,-9-2 0,-9-19 0,-2-11 0</inkml:trace>
  <inkml:trace contextRef="#ctx0" brushRef="#br2">22713 12423 8046,'8'-19'85,"-3"-3"-85,8-3 0,-7 3 1016,7-4 1,8-2-419,12 3 0,-3 1 289,2 11 1,6 5 258,8 8 1,-1 0-572,-7 0 0,-5 15-350,-1 4 0,-9 15 35,3 5 1,-13 0-397,-6 6 0,-5 2 198,-2-2 0,-2 2-430,-5-2 0,-4-4 311,-8 4 0,-2-4-1144,-5-2 1,2-1-681,-8 1 0,8-9 966,-1-4 0,-3-7 26,2-6 0,0-5 889,7-8 0,-1 0 0,1 0 0</inkml:trace>
  <inkml:trace contextRef="#ctx0" brushRef="#br2">23447 12462 8046,'-2'-11'5538,"-4"5"-4490,4-5-180,-7 9 1,11-7-342,5 9 1,-3 0 65,9 0 1,0 9-165,6 4 0,0 4-355,1 2 1,5 9 0,1 4-1,-2 5 72,-3 1 1,-1 10-165,-1 3 0,-2 5 188,-4 2 1,-4 6-591,-9 1 1,0 5 211,0-5 0,-7-7-527,1-7 0,-9-8 310,2 2 1,-4-6-1039,-3-7 0,7-6-108,1-13-248,7 4 768,-12-15 1051,6 7 0,-8-18 0,0-2 0</inkml:trace>
  <inkml:trace contextRef="#ctx0" brushRef="#br2">24027 12790 15655,'20'0'758,"-1"0"0,0-2-693,1-4 1,1 1 110,5-8 0,-3 9-743,10-2 0,-10-5 33,3-2 0,2 4 0,-2 1 0,-3 1-3370,-1 1 1821,-3 0 2083,-8 14 0,-3 3 0,-8 8 0</inkml:trace>
  <inkml:trace contextRef="#ctx0" brushRef="#br2">24105 13273 12866,'19'0'3642,"0"-6"-3061,1-1 1,-1-1 317,0 1 0,3-1-346,3-5 0,-3-4-437,4 4 1,-3 2 70,3-2 0,-4 0-1116,3-6 0,-3 6-149,-3 0 0,-6 7-2549,0-7-608,0 9 2266,-2-5 1969,-3 9 0,-25 0 0,-5 0 0</inkml:trace>
  <inkml:trace contextRef="#ctx0" brushRef="#br2">23834 6376 8046,'-19'0'-57,"-1"0"1,1 0 0,0 0-553,-1 0 1599,10 0-160,1 0-467,0 0-75,7 0 115,-6 0-220,8 0 0,8 0-6,5 0 1,0 0 65,6 0 0,-4 0-69,11 0 0,6-2-7,7-5 1,2 3-92,10-9 1,7 0 53,7-6 0,1-7-156,-1 0 0,6-6-55,12 6 0,5-14 61,9 1 0,-9-4 116,-4 4 0,0 7-175,-7 0 1,3 8-40,-16-1 0,-10 5-69,-16 7 1,-8 5-282,-10 8 144,-1 0-853,-8 0 401,6 0-248,-15 8 782,7 3 1,-11 8-808,-5 1 1049,-4-1 0,-8 0 0,0 1 0</inkml:trace>
  <inkml:trace contextRef="#ctx0" brushRef="#br2">24530 6530 8155,'0'-19'1042,"0"6"-551,0 0 656,0 9-485,0-5 1,2 9-161,4 0 0,-3 11-313,3 8 1,5 3-144,2 10 1,-3 0 65,3 7 0,0 6-73,6 0 0,-6 7 138,0-7 0,0 6-730,6-6 1,-6 0 302,0-6 1,-6-7-647,6 0 1,-9-2 383,2 3 1,-4-12-554,-2-8 0,3-7-510,3 7 1575,-4-8 0,7 3 0,-9-8 0</inkml:trace>
  <inkml:trace contextRef="#ctx0" brushRef="#br2">24839 6781 11045,'11'20'271,"6"1"-258,-4 5 1,4-4 158,2 3 1,7-3-401,0-3 0,8 0 175,-1 1 0,3-3-37,3-4 1,-1-5 87,1-8 1,0-2 252,-1-4 0,-8-5-116,-4-8 1,-6-3 255,-8-4 0,3 5 1,-8-5 1,-1-2-140,-6 3 0,0-3-95,0 2 1,-8 4 76,-5-3 0,-4 3-258,-3 3 1,7 2 96,1 4 0,-1-2-664,-7 8 1,1 1 56,0 6-172,-1 0 0,1 0-170,0 0 1,-1 9-1317,1 3 2191,0-3 0,-9 17 0,-2-5 0</inkml:trace>
  <inkml:trace contextRef="#ctx0" brushRef="#br2">24781 8694 8046,'-13'-6'71,"0"-1"1,7 1 882,-7 6 0,7-7 364,-7 1-177,8 0-861,-3 6 0,16-3 3,5-3 1,11 4-38,2-5 0,10-3-164,3-3 1,2-4 113,10-3 0,3 1-78,10 0 1,-1-7-121,7 0 0,1-8 82,7 2 1,-1 2-256,0-3 1,-8 3 82,-5-2 1,-12 4-6,-7 9 0,-11 0-41,-1-1-317,-18 9-354,2 3-410,-17 8-967,0 0 1552,-9 8 1,5 3-896,-9 9 1529,9-1 0,-13 9 0,6 2 0</inkml:trace>
  <inkml:trace contextRef="#ctx0" brushRef="#br2">25148 9023 8046,'-2'-11'-1704,"-4"4"5104,4-3-1455,-7 8-152,9-7-1227,0 18 1,6 1-177,1 10 1,8 5-186,-2 1 0,4 9 26,2-3 0,1 4-291,-1 3 1,5 0 98,-5-1 1,5 1-720,-12-1 0,4 8 303,-4-1 0,3 6-738,-8-6 0,6 7-66,-7-7 1,1 0 555,-7-6 1,0-3-579,0-4 346,0-4 857,0-17 0,0-3 0,0-8 0</inkml:trace>
  <inkml:trace contextRef="#ctx0" brushRef="#br2">25632 9274 8239,'0'11'1278,"0"6"0,0-7-929,0 10 1,6-7-74,1 0 1,5-1-43,-5 8 0,8-1-14,-2 0 0,4 1-512,2-1 0,1-2 252,-1-4 0,2 2 186,5-8 0,-4-1-79,3-6 1,-3-2 128,-3-5 1,1-3 287,-1-10 1,-8 1-132,-5 0 1,3-7 20,-3 0 1,1-6-106,-7 6 0,-7-6-158,1 6 0,-9-6-68,2 6 0,2-6-170,-2 6 1,0 1-243,-6 5 1,6 1 217,0 0 1,2-1-1184,-1 1 1,-6 8 594,5 5 0,3-3-729,-3 3 0,6-1 1468,-6 7 0,1 0 0,-8 0 0</inkml:trace>
  <inkml:trace contextRef="#ctx0" brushRef="#br2">25264 11225 6522,'0'20'1489,"0"-10"1,0 1-676,0-5-230,9-3 0,2 5 0,6-10 94,-4-4 1,4 3-336,-4-3 0,4-3-98,2 3 1,7-9-81,0 2 1,6-2 80,-6 2 0,8-4-304,-2 4 1,7-4 0,4 0 0,2 2-255,-2 2 0,0 0 22,2-6 0,-4-1 129,4 1 0,-11 6 23,-1 0 0,-1 3 95,7-3 1,-9-2-12,-5 8-2,-3-8 0,-3 7 121,1-5 1,-3 2-408,-4 4-462,4 5-532,-6-6 539,8-1-346,0 7 255,1-7-336,-1 9 865,0 0 1,-8 3 358,-5 3 0,5 5 0,0 8 0</inkml:trace>
  <inkml:trace contextRef="#ctx0" brushRef="#br2">25806 11689 8046,'-3'-13'1030,"-1"0"102,-2-2 0,-3 0-437,3 2 0,4 2 160,-5 5 365,5 4-756,2-7 0,0 11-93,0 5 1,0 4-94,0 8 0,2 2-234,5 5 1,1-2-468,5 8 0,4-6 363,-4 6 1,-2-2-274,2 2 0,-7 5 137,7-5 0,-7 4-927,7 3 0,-8 0 430,1-1 1,-2 1-367,3 0 0,-5-3 225,4-4 1,-3-4-649,-3-8 1482,0-1 0,0-8 0,0-3 0</inkml:trace>
  <inkml:trace contextRef="#ctx0" brushRef="#br2">26173 11612 8642,'0'12'825,"0"1"1,0 0-329,0 7 0,0-1-271,0 0 1,0 9 4,0 4 0,0-2-158,0 3 1,8-1 49,5 6 0,5-8 87,1-4 1,2-4-182,5-3 1,2-2 44,4-4 1,5-4 436,-5-9 0,2-11-152,-1-8 0,1-3 316,-8-10 1,-1 0-251,-5-7 1,-7 0-154,0 1 1,-9 1-167,2 5 0,-4-2 125,-2 8 1,-8 0-684,-5 7 1,-4 0 326,-3-1 1,1 1-1625,0 0 0,-3 6 804,-3 0 0,3 2-2219,-4-2 3164,5-4 0,-7 6 0,-2-8 0</inkml:trace>
  <inkml:trace contextRef="#ctx0" brushRef="#br2">25574 13718 8046,'-11'2'1380,"4"4"1,7-4-846,7 5 0,4-5-67,8-2 1,9 0-252,4 0 0,5-7 0,3-1 0,3-3 156,2-4 0,9-2 0,-2-2 1,1-7-131,-1 0 0,2 0-205,-9 7 1,0 0-347,-6-1 0,-3 1 245,-4 0-2363,5-1 1232,-16 10 169,-1 1 0,-12 11 5,-8 5 1020,0 3 0,0 18 0,0 2 0</inkml:trace>
  <inkml:trace contextRef="#ctx0" brushRef="#br2">25902 14181 8470,'-10'11'2364,"1"6"0,9-13-1833,0 9 1,6-6-375,1 6 0,6 0 39,-7 6 0,9 7-271,-2-1 1,-2 10 136,2-3 1,-3 4-127,3 3 1,2 0 97,-8-1 1,6-1-1034,-7-5 1,9 5-121,-2-5 1,-2 2-412,2-2 1,-3-4 276,3-9 1253,4-8 0,-6 6 0,9-6 0</inkml:trace>
  <inkml:trace contextRef="#ctx0" brushRef="#br2">26424 14162 8046,'-11'0'1834,"3"0"0,8 2-1333,0 5 1,0 3-266,0 10 1,0 14-200,0 5-1,0 10-206,0-4 1,8 9 151,5-3 1,4-4-50,3-1 1,6-6 81,-1-1 0,10-9-191,-3-4 0,-2-13-27,2-7 0,-2-12 550,3-7 0,1-13 211,-8-6 1,-3-5 274,-10-1 1,-2-3-85,-5-4 0,-3 2-276,3-9 0,-10 9-235,-3-2 1,-8 5 21,2 1 0,-10 2-610,-3 5 0,0 4 290,7 9 1,-1 2-1987,1 4 0,0-4 273,-1 4 1773,1 4 0,0-8 0,-1 6 0</inkml:trace>
  <inkml:trace contextRef="#ctx0" brushRef="#br3">24124 5564 7844,'-19'-13'-320,"-1"1"0,1-1 0,2-7 502,4 1 1,4 0 0,9-1 0,0 1 162,0 0 0,0-1-31,0 1 1,0 0-29,0-1 1,0 1 129,0 0 0,0 18-394</inkml:trace>
  <inkml:trace contextRef="#ctx0" brushRef="#br3">23931 5242 13256,'-11'22'-110,"-6"8"-433,4 8 452,4 1 1,-6 6 0,9 0-96,1-2 0,3-2 132,2-2 0,2-3 1,5-4 0,10-4 15,9-8 0,8-10 151,-2-3 0,5-5-114,2-2 1,-1-2 41,1-5 0,6-10-269,0-9 0,0-2 83,-6 3 1,-7 3-232,0-4 1,-8 3-119,2-3 316,-5 13 0,3-13 1,-3 14-238,-4-6 0,-4 5-198,0 1 0,-2 1-306,-5-2 338,-3-4 573,5 6 0,-14-8 8,-1-1 0,-8 1 79,2 0 1,12 18-85</inkml:trace>
  <inkml:trace contextRef="#ctx0" brushRef="#br3">24404 5293 15119,'8'22'-1,"5"23"-1,4-4-68,-4 4 1,-3 2-107,3-1 0,0-1-140,6-7 1,-1 1 172,-5 0 0,4-7-23,-4 0 1,4-8 12,2 1 1,0-10-321,1-2 1,-7-6-186,0 6-1236,-1-9 570,8 4 1,-3-5 1323,-4 3 0,4 5 0,-6 8 0</inkml:trace>
  <inkml:trace contextRef="#ctx0" brushRef="#br3">25032 7767 8046,'-2'-32'-14,"-2"2"1,-2 0 0,1-1 0,3-3 127,2-2 1,-2-3-1,-2 2 1,-3 3 528,3 2 1,2 2-208,2-2 1,0 10 138,0 9 1,0 7-82,0-7 0,-2 17-310,-5 3 0,5 10-74,-4 9 1,3 4 75,3 8 0,0 7-191,0 1 1,0 7 78,0-1 0,0 4-271,0 2 1,0-3 135,0-3 1,9 4-361,4-5 1,4 3 200,2-3 1,3-3-3,4-10 0,4-8 340,8-4 1,7-15-132,1-11 1,1-11 312,-2-15 0,-4-4-115,4-8 1,-13-7 178,-6-1 1,-13-5-82,-7 6 1,-4 2-15,-2 11 0,-8 0-49,-5 12 1,-13-1-255,-6 14 1,-5 1-1073,-1 6 1,-1 11 602,0 8 1,7 2-1068,0 12 0,6-8 111,-6 8 1459,8-10 0,-12 14 0,6-7 0</inkml:trace>
  <inkml:trace contextRef="#ctx0" brushRef="#br3">25264 10433 8046,'-19'0'-60,"6"0"131,0 0 1,7 0 0,-7 0 386,-2 0 0,4 0 327,-2 0-444,9 0 1,-5-9-60,9-3 1,3-6-30,3-1 1,7-9-61,13-4 0,4-5 14,8-1 0,10-9-232,3-5 1,-1 3 82,1-3 1,-2 11-243,3 3 0,4 3 121,-5 16 1,-5 4-220,-8 15 0,-1 13 102,-12 13 0,-1 8 54,-11 24 0,-4-4 7,-9 10 0,-3-4-13,-3-2 1,-3-2 144,-3-4 1,-6-5-75,5-9 1,5-8 213,1-4 1,-1-11-74,1-2 36,1-9 0,8-4-82,5-12 1,3-6 118,10-1 0,1 0-72,5-1 0,-3-1 100,10-5 1,-8 7-110,8 0 0,-8 1-4,8 12 0,-10-1-9,3 7 1,-7 3 5,-6 3 0,2 11 84,-8 9 0,-9 8-69,-11-1 1,-7 9 137,-5 4 0,-5-1-130,-9-7 1,-6 1 16,0 0 0,0-3-261,6-4 1,0 3 90,1-10 0,5-1-302,1-11 1,6 2-45,-6-9 98,9 1 0,-5-7-229,8 0-1055,10 0 578,1 0 0,9 2-164,0 4 1183,0-4 0,9 16 0,1-8 0,10 10 0</inkml:trace>
  <inkml:trace contextRef="#ctx0" brushRef="#br3">25864 12906 8046,'-20'-2'80,"1"-5"1,0 3-1,-1-7 1,1 3 446,0 4 1,-1 1-367,1 3 1,0 0 0,-3 0 0,-1 3 175,-3 3 1,0 5-297,7 8 0,1 0 75,6 1-209,-6-1 1,16 0 0,-4 1-125,4-1 0,4-6 128,4 0 0,14-9 129,12 3 1,11-5-31,2-2 0,9 0-37,-3 0 1,7 2 34,7 4 1,-14 5-38,1 8 1,-9 3-71,-5 4 1,-8-3 226,-4 9 1,-7 1-108,-6 5 1,-13 1 255,-13-1 0,-12 1-320,-8 0 1,-5-3 46,-7-4 0,4 3-254,-4-9 0,4-7 115,2-6 1,9-9-500,4 2 0,5-3 247,2-3 1,6-9-221,0-4 0,9-10 259,-3-3 0,5-9 348,2 3 0,0-6 0,0-7 0,0 4 0,0-4 0,0 4 0,0 2 0,-2 1 0,-5-1 0,3 9 0,-9 4 0,7 11 97,-7 2 0,6 9 438,-5-3 224,-1 5 0,0 4 123,0 5-498,9-5 0,-3 7-2,14-9 1,3 0 62,10 0 0,10-2-214,8-5 0,3-4 80,11-8 1,-7 0-175,6-1 1,7-1-214,7-5 1,-3 5-774,-10-5 1,1 4 529,-8 3 0,5 0-401,-12-1 1,3 1 75,-15 0 644,0 8 0,-7-15 0,0 5 0</inkml:trace>
  <inkml:trace contextRef="#ctx0" brushRef="#br3">27043 16963 8046,'-26'0'61,"0"0"1,3 0 0,1 0 1239,3 0-1267,-1 0 133,1-8-216,0 6 139,8-7 0,7 9 1,14-2 113,10-5 1,14 3-66,5-9 0,2 7-87,10-7 1,1 7-20,6-7 0,-7 8-377,1-1 0,-3 4 193,3 2 0,-3 0-345,-4 0 1,-4 0 210,4 0 1,-4 8-412,-2 5 1,-7 4-48,0 3 743,-8 8 0,4 2 0,-9 8 0</inkml:trace>
  <inkml:trace contextRef="#ctx0" brushRef="#br3">27101 17195 8046,'0'-19'0,"-7"0"-32,1-1 0,-1 1 229,7 0 199,-8-1 1,6 1-80,-5 0 0,5 6-66,2 0 0,0 6 198,0-5 1,0 7-437,0-12 0,2 15 327,5-4-519,-5 3 153,6 3 1,-5 3-67,3 3 0,-4 5 11,5 8 1,-5 7 37,-2 0 1,0 8 19,0-2 1,0 7-97,0 6 1,0-2 83,0 8 0,0 1 29,0 6 0,0 0-67,0 0 0,0 6 66,0 0 0,0 7-43,0-6 1,2 6 34,4-7 1,5-8-149,8-11 1,1-4 88,-1-3 0,7-8-9,0-4 1,8-13 146,-2-7 0,5-3-78,1-3 1,1-3-33,0-3 1,-1 2 3,1-9 1,-2 6 5,-5-6 0,2 3 35,-8-3 377,8 4 0,-12 9-229,3 0-740,-12 0-472,5 0 440,-16 0-895,6 0 1520,-8 0 0,9 0 0,2 0 0</inkml:trace>
  <inkml:trace contextRef="#ctx0" brushRef="#br3">28396 17021 7830,'0'-19'-345,"8"0"1,-5-1 612,3 1 0,-4 6 143,-2 0 1,0 7 38,0-7 0,0 7 162,0-7-84,0 8-130,0-3 35,0 8-467,0 0 1,0 8 20,0 5 0,0 4 23,0 3 0,0 8 104,0 4 0,0 11-45,0 2 0,2 9-27,5-3 1,1 5-91,5 2 1,2 0 122,-8 0 1,6 2-126,-7 4 1,7-12 76,-7-1 0,7-8-112,-6-4 0,-1-9 70,-6-4 1,2-7-319,5-6-297,-5-5-577,6-8 605,-8 0 0,3-8-288,3-5 1,-2 2 889,9-2 0,0-8 0,6-9 0</inkml:trace>
  <inkml:trace contextRef="#ctx0" brushRef="#br3">29092 17524 9375,'10'0'1345,"-1"0"-1049,-9 0 91,0 0-335,9 0 51,-7 0 38,15 8 0,-15 3-129,5 8 0,1 1 77,-1-1 1,-1 7-77,-6-1 0,0 8 46,0-8 1,0 8-245,0-8 1,0 3-757,0-2 0,-6-4-127,-1 3 1,-1-3 386,1-3 681,5 0 0,-15 1 0,6-1 0</inkml:trace>
  <inkml:trace contextRef="#ctx0" brushRef="#br3">29614 16905 7164,'0'-12'124,"0"-1"880,0-2 1,0 4 251,0-2-483,0 9-187,0-5-354,0 18 1,0 1-55,0 10 1,0 6-137,0-1 1,6 10 64,1-3 0,1 4 79,-1 3 1,-5 2 32,4 4 1,3-2-103,-3 8 1,1-8-317,-7 2 1,6 5 27,1 1 1,-1-4-100,-6-1 0,0-6-310,0-1 1,6-7 300,1 0 1,-1-8-638,-6 2 595,0-5 0,0-8-663,0 0 0,2-9 426,5 3 1,-5-7 557,4-7 0,5-3 0,0-10 0</inkml:trace>
  <inkml:trace contextRef="#ctx0" brushRef="#br3">30000 16693 8046,'0'-11'912,"0"-6"-530,0 15 80,0-15-320,0 15 1,0-9 428,0 4 67,9 5-392,-7-6 0,9 8 1,-7-3 281,2-3-387,1 4 1,2-7 86,3 9 0,6 0-288,1 0 1,0 0 114,1 0 0,-1 0-203,0 0 1,1 0 67,-1 0 0,0 0-18,1 0 0,5 0-61,1 0 0,2 0 89,-2 0 0,-5 0 43,5 0 1,-2 7 12,1-1 0,-3 7 157,4-7 0,-5 7-136,-1-6 0,-8 8 232,1-2 0,-2 4 1,2 2 1,-4-6-108,-9 0 1,0 2-272,0 11 0,0-5 152,0 5 0,0 2-231,0-2 0,-3 8 90,-3-2 1,2 5-63,-9 1 0,6-5 21,-6-1 1,7 0 123,-7 7 1,9-1-13,-3 1 0,3-3 8,-2-3 0,3 3-1,-3-4 0,4-2 39,2 3 1,0-8 89,0 7 0,0-8-66,0 2 1,0 2 114,0-2 0,0-1-77,0-5 1,0-1 60,0 0 1,6 1-73,1-1 0,-1 0 11,-6 1 0,0-1-40,0 0 1,0 7 35,0 0 1,-6-1-192,-1-5 0,-1-1 103,1 0 0,3 1-115,-9-1 149,0 9 0,-6-7 69,0 5 1,-3-4-45,-4-3 0,5-2 112,-5-4 1,5 2-264,1-9 0,1 1 144,0-7 0,-1 6-1136,1 1 0,0-1 94,-1-6 1030,1 0 0,0 0 0,-1 0 0</inkml:trace>
  <inkml:trace contextRef="#ctx0" brushRef="#br3">28454 17137 8046,'0'-10'-603,"0"1"871,0 0 1,0 5 455,0-9-238,-9 0 1,7-6 7,-4 0 0,4-1-194,2 1 0,0 6 228,0 0-309,0 0 1,0-6 242,0 0-16,0 8 74,0-6-364,0 6 0,-3-2 285,-3 0-112,4 9 76,-7-5-6,1 9-244,-3 0-32,-8 0 1,-1 3-440,1 3 0,6-2 185,0 9 1,0 0-22,-6 6 0,0 3 142,-1 4 0,-1-3-45,-5 9 1,4 1 39,-3 5 1,3 3-24,3 4 1,0-2 19,-1 9 0,1-1 17,0 7 1,6-6-6,0-1 0,9-1 5,-3 1 1,7 3-148,7-9 0,3 2 137,10-2 1,1-4-155,5 4 0,-3-4 132,10-3 0,-8-5-221,8-1 0,-8-9-13,8 3 0,-8-11 116,8-2 1,-10-9 187,3 3 0,-4-5-182,-3-2 426,0-9 0,-2-8-151,-4-9 0,-2-1 90,-5 1 1,-3 2 82,3-8 0,-4 0 119,-2-7 0,0-6 35,0 0 0,-2 0-96,-4 6 0,1 1-268,-8-1 0,7 0 141,-7 1 0,7 1-204,-7 5 1,6-2 110,-6 8 1,9-2-748,-2 2 347,-5 5 0,9-1-445,-5 9-272,5 9 360,2-4-71,0 8 0,0 2 237,0 4 1,0-2-110,0 9 0,0-6 141,0 6 1,0-7-933,0 7 210,0-9-104,0 13 1244,0-14 0,0 5 0,0-8 0,0 0 0</inkml:trace>
  <inkml:trace contextRef="#ctx0" brushRef="#br3">28666 16963 8046,'0'-19'0,"0"0"13,0-1 1,0 1 97,0 0 1,0-3 186,0-3 0,7 3 90,-1-4 0,3 3-20,-3-3 1,-1 9-124,8-9 1,-9 15 195,2-8 1,-1 10 301,1-4 195,-4 9-125,7-4-429,-9 8 1,0 8-208,0 5 1,-2 4 53,-5 3 1,3 1-102,-9 5 1,7-3 56,-7 10 1,0-1-238,-7 6 1,1 8 75,0-1 1,-1 15-289,1-2 1,-7 4 157,1-4 1,-10 11-97,3 8 0,-4 0-60,-3 7 1,2-5 100,5-1 1,2-10 109,4-3 1,5-7 3,-5-7 0,7-6 84,6-13 0,-2 3-72,8-9 1,-1-1-14,1-5 0,5-1 30,-4 0 16,4 1 1,-5-1 219,1 0 0,-1-6-232,7 0 0,-2-9 92,-4 3-87,3 3-9,-5-7 61,8 14-797,0-15-160,0 7 190,0-9 1,0 2-780,0 4 467,0-4-1004,0 7 1135,0-9 903,0 0 0,17-9 0,5-1 0</inkml:trace>
  <inkml:trace contextRef="#ctx0" brushRef="#br3">24317 17698 6818,'0'-20'0</inkml:trace>
  <inkml:trace contextRef="#ctx0" brushRef="#br3">24510 17524 6408,'0'-11'46,"-8"2"1,6 7 364,-5-4 1,-3 4-152,-3-5 0,2 5 1,-2 2-4,-2 0 0,4 0-220,-2 0 1,7 0 175,-7 0-162,9 0 12,-13 0-181,14 0 1,-7 0-240,3 0 186,5 0 8,-7 0 145,9 0 2516,0 0-1798,0-9-486,0 7 155,0-6-165,0 8 102,0 0-380,9 0 0,-5 2-31,9 4 1,0 7 168,6 13 0,1 2-228,-1 4 0,0 5 67,1-5 1,-1 11-36,0 2 0,1 0 118,-1-7 1,0 1-140,1 0 0,-7-9 94,0-4 0,-7-1 101,7-5-32,-9 3 19,5-21 351,-9 7-244,0-9 0,0-9-53,0-3 1,-2 1-33,-5-2 1,5 0 103,-4-6 0,3-7-82,3 0 1,-6 0 53,0 7 1,-1-7-111,7 1 1,-2-3 59,-4 2 1,3 4-153,-3-3 1,4-3 131,2 2 0,0-2-58,0 2 1,0 3 38,0-9 1,0 8-20,0-2 0,0 5 2,0 1 0,0 1 313,0 0-111,0-1 333,0 1-127,0 8-209,0-6-73,8 15-16,-5-7 0,5 12-188,-8 3 172,0-4-25,0 15 1,2-8 110,5 4 0,-5 4-114,4-4 1,-4 11 54,-2 1 1,7 3-42,-1-2 1,7-2-210,-6 8 1,8 0 135,-2 7 0,-3-7-342,3 0 0,7 0-23,5 7 0,3-9-174,-2-4 0,-2-5-219,8-2 1,0-1 289,7-5 1,-7 2-134,0-9 1,-2 0 133,2-6 0,-1-6-275,-6 0 0,-3-12 248,4-1 1,-7-2 465,-6-12 0,4 1 0,-6-6 0</inkml:trace>
  <inkml:trace contextRef="#ctx0" brushRef="#br3">25516 17446 8113,'-11'0'2155,"2"0"-670,9 0 378,0 0 0,9 0-1989,4 0 0,-2 0-77,1 0 1,3 0 221,11 0 1,-4-6-906,3 0 1,3-1 409,-2 7 0,9-2-791,-3-5 0,-4 5 515,-3-4 0,-3 4-89,-3 2 1,1 8 840,-1 5 0,-2 4 0,-4 3 0,-4-1 0,-9 0 0,0 7 0,0 0 0,-9 6 0,-4-6 0,2 6 0,-2-6 0,3 6 256,-3-6 0,-2 0 43,8-7 0,-1 0 633,1 0 0,5-6 516,-4 0-260,4-8-807,10 3 0,3-8 45,8 0 0,1-2-81,-1-4 0,7 1-85,-1-8 0,8 0-1296,-8-6 1,3 6 666,-2 0 0,2 7-2438,4-7 2807,5 0 0,-7 2 0,9 3 0</inkml:trace>
  <inkml:trace contextRef="#ctx0" brushRef="#br3">23931 15939 8046,'-20'0'-546,"1"0"0,0 0 0,1-2 546,6-4 0,3 2 0,9-9 0,0-2 0,0-3 0,0-1 0,2 2 0,5 4 0,-3 4 0,9 9 0,-7 0 0,7 0 0,-9 0 0,7 3 0,-5 3 0,-3-2 0,3 9 0,5 0 0,0 6 0</inkml:trace>
  <inkml:trace contextRef="#ctx0" brushRef="#br3">23931 15688 8046,'0'-19'2,"-3"0"186,-3-1 0,-3 7 0,-6 3 0,2 1 313,-2 5 0,5 2-290,-3 2 0,2 2 0,-4 2 0,2 5 181,-2 1 1,4-5 37,-2 1 32,9 5-339,-4 0 1,8 8-102,0 0 0,0 1 114,0-1 1,8 9-151,5 4 0,11 4 77,1 3 1,10 2-269,-3 4 0,-2 4 79,2 9 1,1-2-55,5-4 0,-8 1-293,-4-8 0,-4 0 201,-3-6 1,0-2-967,1-5 399,-10-4-500,-1-18 923,-9-1 1,-2-13 415,-5-9 0,3-2 0,-9-17 0,-8-9 0,-9-9 0</inkml:trace>
  <inkml:trace contextRef="#ctx0" brushRef="#br3">23892 15804 8046,'-19'-19'0,"-1"-7"101,1 0 1,6-2 158,0 3 0,9 3-29,-3-4 1,5 3-1,2-3 0,0 5 29,0-5 1,11-2 358,8 2 0,3 0-194,10 7 1,0 0 1,7-1 1,0 3-197,-1 4 1,-1 5-184,-5 8 0,4 0 26,-3 0 0,-5 8-193,-3 5 1,-3 11-155,-3 2 1,-8 10 155,-5 3 0,-3 2-21,-3 10 1,-9-6 124,-4 7 1,-11-1-156,-1 7 0,-8-8 91,8-5 1,-8 0-85,8-7 0,-8 5-292,8-11 30,-10-4 1,14-8-579,-5-14 1,13-6 414,7-6 1,14-7 585,12-13 0,8-13 0,10-10 0</inkml:trace>
  <inkml:trace contextRef="#ctx0" brushRef="#br3">24665 15592 8046,'0'-20'57,"0"1"1,0 0-1,0-1 604,0 1 1,0 0-1,0-1 1151,0 1-1165,0 8 0,-2 3-236,-4 8 0,3 15-124,-3 4 1,4 15-208,2 5 0,0 2-190,0 10 1,2 1-347,4 6 0,-1 4 297,8-4 1,-1 4-145,8-10 0,-1 2 102,0-3 1,7 3-336,0-9 1,6-7 170,-6-5 0,8-12-51,-1-2 0,1-1 26,-2-12 1,3-2 19,-10-10 1,3-5-114,-2-8 0,-5 0 116,5-1 1,-4 1-221,-3 0 587,0-9 0,9-2 0,2-9 0</inkml:trace>
  <inkml:trace contextRef="#ctx0" brushRef="#br3">25380 15379 8046,'0'-19'-264,"0"-1"1,0 1 1023,0 0 0,0 0 259,0-1-136,0 1-260,0 0 230,0-1-557,0 9 1,7 5-170,-1 12 0,1 5-151,-7 9 1,0 7 184,0 6 0,2 5-189,4 7 0,-4 3 24,5 3 0,1 5-128,-1-5 1,6 5 32,-7 2 1,7 0-487,-6 0 1,8-2 273,-3-5 1,-1-3-333,2-10 1,-6 5-270,5-4 1,-5-5 351,6-14 1,-7-8-267,7 1 826,-9-8 0,14-14 0,-8-12 0</inkml:trace>
  <inkml:trace contextRef="#ctx0" brushRef="#br3">24955 15534 8046,'-13'0'0,"0"0"1051,0 0-594,-6 0 0,8 2 363,5 4-534,4-4 1,10 7-42,5-9 1,4 6 133,3 1 0,8 8-103,4-2 0,-2 4-390,2 2 0,0 3 143,7 4 1,0-5-675,-1 5 0,-1-3 313,-5 3 0,5-4-686,-5 3 1,-2-3 1,2-3 1,-8-2 10,2-4 1005,-5-4 0,7-9 0,2 0 0</inkml:trace>
  <inkml:trace contextRef="#ctx0" brushRef="#br3">25728 15340 13193,'9'20'195,"4"-1"1,4 3-142,2 3 0,3 5-305,4 9 1,-5 8 229,5 5 1,-5 4-601,-1 2 0,-1 0 274,0-1 1,-2-1-482,-4-4 0,-4-1 46,-9-12 0,0 2-271,0-15 1053,0-1 0,-9-5 0,-1-1 0</inkml:trace>
  <inkml:trace contextRef="#ctx0" brushRef="#br3">26328 15727 8326,'10'-9'2199,"-1"7"1,-7-6-1871,4 8 0,-1 0-277,8 0 0,-3-3 1,5-1-1,-2-2-385,2 1 1,9-3-661,2 1 1,2-1 617,-3 1 0,-3 5-631,4-4 1,-5 4 355,-2 2 1,1 0 249,-1 0 1,-6 2 399,0 4 0,-9 5 0,5 15 0,-9-1 0,0 1 0,0-6 0,-2 5 282,-5 1 1,-1 0-194,-5-7 1,2 7 1797,5 0-1320,3-1 0,-5-5-7,8-1 0,0-6-80,0 0 0,0-7 305,0 7-785,8-9 0,3 5-26,8-9 1,1-2-963,-1-5 1,0-1 618,1-5 0,-1-4-1845,0 4 2214,9-4 0,-6-3 0,6 1 0</inkml:trace>
  <inkml:trace contextRef="#ctx0" brushRef="#br3">27120 15418 8046,'0'-20'594,"-2"1"-30,-5 0 568,5-1-686,-6 1 1,8 6-158,0 0 1,2 9-59,4-2 0,-1 4-175,7 2 0,-5 0 187,6 0-335,0 0 1,6 2 180,0 4 0,-6 5 104,0 8 0,-2-4-627,2 4 0,-2-3 165,-5 9 1,-2-3-544,9-3 1,-9 7 51,3 0 760,-5 8 0,7-4 0,1 9 0</inkml:trace>
  <inkml:trace contextRef="#ctx0" brushRef="#br3">27352 15978 8046,'0'19'536,"0"1"1,0-1 2079,0 0-1701,0-8-703,9 6-1274,-7-15 1,9 7 665,-5-9 0,-2 0 396,9 0 0,-9 0 0,5 0 0</inkml:trace>
  <inkml:trace contextRef="#ctx0" brushRef="#br4">33324 5018 13102,'14'5'47,"38"15"127,-10-1-55,4 0 0,-14 1 86,-6-1 1,-7 0-169,-6 1 0,-5 1 267,-8 5 1,0-5-642,0 5 0,0-5 268,0-1 0,-8-1-702,-5 0 0,2-6 344,-2 0 1,7-6-1847,-7 6 1243,9-9 1030,-5 4 0,0-8 0,-1 0 0</inkml:trace>
  <inkml:trace contextRef="#ctx0" brushRef="#br4">27179 3123 11893,'-7'-12'12,"0"-8"17,-6 1 1,7 0-14,-7-1 1,6 7-92,-5 1 1,5 1 56,-6-2-161,9-4 0,-7 8 35,5-4-422,4 5 128,1 7 374</inkml:trace>
  <inkml:trace contextRef="#ctx0" brushRef="#br4">27040 2936 6700,'-6'11'-543,"4"7"543,-4-5 0,-5-3 0,-2 3 0,-4 0 0,16-12 0</inkml:trace>
  <inkml:trace contextRef="#ctx0" brushRef="#br4">22965 2995 10164,'-1'0'1,"-12"0"-89,0 0 78,9 0 0,-11 2 12,8 4-20,1-4 1,0 9 126,-1-4 0,1-3-68,6 9 1,-7-7-37,4 1-2</inkml:trace>
  <inkml:trace contextRef="#ctx0" brushRef="#br2">27739 7863 7795,'2'-19'0,"2"0"-329,3-1 0,-1 1 0,-6 0 411,0 0 0,0 6 20,0 0 1,0 6 69,0-6 1,-6 7 6,-1-7 0,1 7-7,6-7 0,-3 6 470,-3-6-420,4 1 0,-7-8 104,9 1 0,0 6 281,0 0-416,0 9 154,-8-13-442,6 15 94,-7-7 0,9 11 83,0 5 1,0 3-41,0 10 0,9 8 59,3 4 0,6 11-68,1 2 1,2 8 41,5-1 0,-4 4-98,3 2 1,-1 0 62,2 0 0,-5 0-131,5 0 1,-4-7 32,-3 1 0,-6-9-69,0 2 0,-7-13-330,7-6 1,-9-5-86,3-2-602,-5-8 359,-2-2 280,-9-9 0,-1 0 149,-10 0 0,1-2 358,0-5 0,-7-4 0,0-8 0,-8 0 0,4-9 0,-9-2 0</inkml:trace>
  <inkml:trace contextRef="#ctx0" brushRef="#br2">27565 7651 7795,'0'-39'0,"0"-2"-130,0-4 1,6 11-162,1-5 0,10 5 889,2-5 1,3 5-148,10-5 0,2 14-49,11-8 0,-2 3-133,9 5 0,-9 7-90,2 12 1,-7 4 26,-5 2 0,-5 8-32,-9 5 0,0 13 8,1 6 0,-10 5-86,-3 1 0,-5 3-74,-2 4 1,-2-2 15,-5 9 1,-10-7-192,-9 6 0,-6-8 89,6 2 0,-8-2-202,2 2 1,2-4 122,-3 4 1,8-13 104,-7-6 0,6-4-329,-6-3 0,14-6-969,-1 0 367,4-9 0,6-4 92,9-13 877,9-4 0,19-11 0,2-2 0</inkml:trace>
  <inkml:trace contextRef="#ctx0" brushRef="#br2">28415 7593 7795,'-2'-17'14,"-2"2"152,-3 2 0,-1 9 1057,1-3-663,5-4 1,-9 9-241,5-4-114,4 4 1,-7 10-36,9 5 1,0 4 60,0 3 0,0 1-168,0 5 1,0 2 107,0 4 0,2 7-196,5-1 1,-3 1-77,9 6 0,0-2-42,6 2 0,1-2-43,-1 8 0,2-1 96,5 1 1,-4-3 40,3-10 0,3-1 32,-2-5 1,6-4 150,-6-9 1,6-8-97,-6-5 1,2-4 169,-2-2 1,-5 0-95,5 0 0,-5-8-184,-1-5 0,-7 2-433,0-2 0,-3 7-28,3-7-138,4 9 0,-12-5 62,8 9 606,-9 0 0,13 9 0,-6 1 0</inkml:trace>
  <inkml:trace contextRef="#ctx0" brushRef="#br2">29846 7612 7795,'0'-13'-181,"-3"3"0,-1-1 1,-2 0-1,-1-4 349,-1-2 1,-1-2 29,-4-1 0,5 7 0,5 3-65,-3 1 1,2-4-78,-9 7 1,9-3 179,-3 3-71,5 4 76,2-7-60,0 0 9,0 7 34,0-6-108,0 8 75,0 0-128,0 8 0,0-3 18,0 8 1,2-7-37,5 7 1,-3 0 41,9 6 1,0 2-36,6 5 1,0-2 8,1 8 0,-1 0-58,0 7 0,1-7-6,-1 0 0,0-2 63,1 3 1,-1 1-13,0-8 1,-6 6-349,0-6 0,-7-1 124,7-5 0,-8-7-824,1-1 60,-4 1-342,-2-2 917,-8-2 0,-3-9 365,-8 0 0,-9-9 0,-2-2 0</inkml:trace>
  <inkml:trace contextRef="#ctx0" brushRef="#br2">29826 7400 7795,'13'-9'-162,"0"-4"0,0-4 108,6-2 0,7 2 549,0 4 0,8-2-65,-2 8 0,3-6 167,-3 7 0,5 0-154,-5 6 1,-2 2-65,2 4 0,-8 5-241,1 8 0,-10 9 68,-2 4 0,-8 5-186,1 1 1,-4 1 58,-2 0 1,-8-1-279,-5 1 0,-4 0 164,-3-1 0,1 1-525,0 0 0,-1-9-273,1-5 1,6-3 408,0-3 1,2-6-97,-1 0 0,1-7-223,4 7-131,5-9 874,-15 5 0,15-9 0,-7 0 0</inkml:trace>
  <inkml:trace contextRef="#ctx0" brushRef="#br2">30580 7612 7795,'-13'0'135,"3"-2"0,-1-2 557,0-3 0,7-1 71,-3 1-557,5 5 0,2-9 482,0 5-416,0 4 0,9-15-66,4 4 0,4 2-234,2-2 1,1 2-183,-1-1 1,0-3-266,1 8 1,-8-6 214,1 7 0,-2-3-650,2 3 650,4 4 1,-13-5-27,9 14 1,-8 3-618,1 10 1,-6 1 902,-6 5 0,-5-2 0,-9 8 0,8-6 0,-1 6 0,0-2 0,-6 2 0,8-4-278,4-9 1,-1 1 274,1-1 1589,1-8-1122,6-3 1,2-8 192,4 0 1,5 0-209,9 0 1,-1-8-50,0-5 1,3-11-163,3-2 0,-3 1-57,4 5 1,-5 1-630,-2 0 1,1-1 366,-1 1 0,0 2-1304,1 4 0,-7-2 126,0 8 1259,-9 1 0,13-3 0,-6-1 0</inkml:trace>
  <inkml:trace contextRef="#ctx0" brushRef="#br2">31025 7303 7795,'6'-19'364,"1"0"1,-1-1-49,-6 1 1,0 6 457,0 0 1,0 7 257,0-7 221,0 8-477,0-3-128,0 8-450,0 0 1,2 8-1,5 5 1,-5-2-163,4 2 0,3 0 52,-3 6 1,9 1-298,-2-1 1,-2 7 150,2-1 1,-2 1-393,1-7 1,6 1 236,-5-1 0,-3 0-220,3 1 1,-2-1-18,2 0 0,2-6-651,-9 0 0,9-2-600,-2 2 1701,-4 4 0,8-6 0,-6 8 0</inkml:trace>
  <inkml:trace contextRef="#ctx0" brushRef="#br2">29652 6839 7795,'0'-12'-115,"0"-1"293,0 8 33,0-12 0,0 13 155,0-9-190,0 9 1,0-7-223,0 5 106,0 3-173,0-5 71,0 8 16,0 0 42,-8 8 0,6 3 24,-5 8 0,5 1-38,2-1 1,0 9 31,0 4 1,0 5-65,0 1 0,0 3 72,0 4 1,0 5-166,0 8 0,0 8 89,0 5 1,0 2-86,0-2 0,0 2 103,0-9 1,2 1-14,5-7 1,-5-3-13,4-3 1,-4-5 125,-2-8 0,2-7 87,5 0 0,-5-6-115,5 6 1,-5-8 16,-2 1 0,0-3-29,0-3 1,0 1 8,0-1 1,0 0 12,0 1 0,0-1 64,0 0-121,0 1 0,0-1 70,0 0-176,-9 0 159,7 1-197,-7-1 0,7-2 55,-4-4-159,4-4 187,-7-1 0,7-5-76,-5 3-197,5-4 116,-6-2-312,8 0 421,0 0 0,0-8 0,0-3 0</inkml:trace>
  <inkml:trace contextRef="#ctx0" brushRef="#br2">28415 7110 7364,'0'-19'70,"7"-1"292,-1 1 1,9 0-159,-2-1 0,4-1 0,3-5 0,-1-4 104,0 0 0,-6-6-209,0 3 1,-2-3-3,2-3 0,-3 7-61,-3 0 0,-5 8 51,4-2 0,-10 5-148,-2 2 0,-9-1 15,2 1 0,-4 2 127,-3 4-29,1 4 0,0 3 11,-1-1 0,3 3-61,4 11 1,-2-3 116,9 9 0,-1 6 16,7 7 1,0 8 58,0-2 0,2 5-107,5 2 0,4-1 24,8 1 0,0 2-7,1 4 0,-1-5-90,0 6 0,0-6 105,1-1 0,3 4-514,-3-4 0,3 3 18,-10-9 1,-2-5-154,2-3 1,-9 3-219,3-2 1,-5-7 303,-2-6 0,-2 0-73,-5 6 1,-4-8 516,-8-4 0,-7-5 0,1-2 0,-10 8 0,5 3 0</inkml:trace>
  <inkml:trace contextRef="#ctx0" brushRef="#br2">28396 7342 7795,'19'-11'0,"-6"-6"0,0 4 0,0-4 308,6-2 0,1-1-25,-1 1 0,7-3 243,-1-3 0,8 1-127,-8-8 0,8 8-166,-8-2 1,1 5-235,-7 2 0,-6 1-517,0 6-253,-8 3 654,3 9 0,-6 9-1804,5 3 1921,-5 6 0,6 1 0,-8 0 0</inkml:trace>
  <inkml:trace contextRef="#ctx0" brushRef="#br2">28860 7265 7795,'0'10'882,"8"-1"1,-3-3-525,8 1 0,-9 1-147,2-1 0,3-3-5,-3 9 0,1-7-227,-7 7 0,6 0 96,1 6 0,1-6-420,-1 0 1,-5 0-334,4 6 109,5 1 1,-7-1-17,9 0 0,-6-8 200,6-4 1,-7 1 384,7-1 0,-9-1 0,5-6 0</inkml:trace>
  <inkml:trace contextRef="#ctx0" brushRef="#br2">29092 7110 7795,'0'-11'1295,"0"-6"-922,0 6 0,0-2-281,0 1 1,2 5-47,4-6 1,-1 7 106,8-7 0,-7 6-494,7-5 0,-7 7 89,7-1-1016,0-5 961,6 9 1,-6-7-949,0 9 1255,-9 0 0,5 9 0,-9 4 0,-2 4 0,-5 2 0,3 7 0,-9 0 0,9 2 0,-2-2 0,-3-5 0,3 5 0,-1-5-38,7-1 1,0-8 190,0 1 1,0-6 1163,0 6-523,0-9-89,0 5-450,9-9 0,1-3-191,10-3 0,-7-3-1154,0-4 756,-1-4 334,-1 7 0,6-10 0,-6 1 0</inkml:trace>
  <inkml:trace contextRef="#ctx0" brushRef="#br2">29343 6472 7787,'-11'9'917,"-4"-5"-519,9 9 0,-3-6-263,3 5 0,1 8-54,-7 6 0,7 6 1,-1-4-1,4 2-71,2 4 0,0 3-166,0 1 0,8-6 136,5 1 0,0-10-139,6 3 1,-4-11 15,11-2 0,2-9-34,-2 3 1,6-7 10,-6-7 1,2-6 118,-2-12 0,-5 1 13,5-8 0,-5 6-10,-1-6 1,-7 2-26,-1-3 1,-7-1 34,1 8 0,-4 1-185,-2 5 1,0-5-180,0-1 0,-2 2 119,-4 11 0,-3-4-60,-4 4 339,-4-4 0,6-11 0,-8-2 0</inkml:trace>
  <inkml:trace contextRef="#ctx0" brushRef="#br2">29575 6260 7795,'-13'2'-1270,"0"4"1705,9-3 1,-7 12-85,5-9 1,1 3-6,-7-3 1,5 5-256,-6 8 1,9 0-83,-2 1 1,-3 1 40,2 5 1,-1-2 88,1 8 1,5-2-214,-4 2 1,2 5 125,-3-5 1,5 6-96,-4 7 0,3-4 9,3 4 0,0-10-157,0-3 1,0-6 15,0 6-211,0-9-270,0 5 405,0-8 0,3-10-342,3-3 593,-4-5 0,7-11 0,-9-1 0</inkml:trace>
  <inkml:trace contextRef="#ctx0" brushRef="#br2">31121 6530 7795,'13'-8'0,"-2"-5"-325,-2-4 1,-3 4 194,-6 0 468,0 0 0,7 0 0,-1 0 960,-2-2-823,-2 7-165,-2-1-154,9 9-57,2 0 1,8 0 73,0 0 0,7 0-24,0 0 0,2 7-6,-2-1 1,4 9-113,8-2 1,-5-2 95,-1 1 1,0 8-202,7 6 0,-7 1 136,0-1 0,-6 4-54,6 9 1,-8 0-214,2-1 0,-7 7 109,-6 0 1,2 9-26,-9-2 1,1 1 15,-7-1 1,0-3-276,0-4 1,0-4 120,0 4 1,0-11-528,0-1 1,2-12 22,4-2 763,-4 1 0,16-18 0,-8 6 0</inkml:trace>
  <inkml:trace contextRef="#ctx0" brushRef="#br2">18073 14259 7674,'20'-9'-179,"-1"-2"1,3-2 178,3 0 0,5 1 0,9-8 0</inkml:trace>
  <inkml:trace contextRef="#ctx0" brushRef="#br2">18441 14085 7155,'0'10'482,"0"-1"1,-9-3-129,-4 1 0,-4 1-76,-2-1 0,-9-3 64,-4 9 0,-7-7-225,-6 7 1,-5 0 63,-8 7 1,-6-1-326,0 0 1,-9 1 64,2-1 0,-4-6-74,-3 0 0,1-7-23,0 7 0,-1-9 186,1 3 1,0-5 99,-1-2 1,1-2 186,0-5 0,-3-1 8,-4-5 1,-2-2-73,-4 8 0,7 1-140,12 6 0,4 0 103,9 0 1,9 0-491,4 0 1,6 8 180,7 5 1,4-2-298,8 2 1,1-2-163,0 2-42,8 4 70,2-7 291,9 1-482,0-2 366,0-9 1,15 0 8,5 0 1,12-9 212,0-4 0,5-10 147,1-3 0,8-6 0,-1 6 0,6-8 0,-6 1 0,3 3 0,-3-2 0,-5 6 0,6-6 0,-6 9 85,-1-3 0,-7-2 21,0 2 1,-1 3 912,1 10-203,-4-5 96,-9 16-281,0-6-227,-8 8-405,-2 0 0,-12 6 57,-3 1 1,2 6-188,-9-7 1,-2 9 35,-11-2 0,2-2-92,-8 1 1,-2 1 166,-11 7 1,2-7 45,-9-1 1,7 1-10,-6 7 0,5-7-5,-5-1 1,8 1-38,-2 7 0,4-1 45,2 0 0,9-6-153,5 0 0,12 2 67,6 11 0,5-5 33,2 5 1,4 4 15,9 2 1,2-4 148,18-2 1,-1 2-59,6-2 0,1-1 79,0-5 1,-7-3 42,0-4 1,-2 2-26,2-9 0,-4 1 4,-8-7 1,1 0-21,5 0 0,-5-5 69,5-8-224,4 1 0,9-25 0,10 7 0</inkml:trace>
  <inkml:trace contextRef="#ctx0" brushRef="#br2">2474 14162 7875,'-49'0'0,"3"6"0,12 1 0,4-1 167,2 3 0,4-5-58,12 9 0,3-7-385,9 7 1,0-6-79,0 6 1,0-7 283,0 7 83,0-9 133,0 5 1,2-9-121,5 0 0,-3 0 230,9 0 1,-7 0-64,7 0 1,-6 0 23,5 0 1,1 0-111,7 0 0,5 0-108,1 0 1,11 0 52,1 0 1,3 0-143,11 0 0,-1 0-126,7 0 0,9-2 39,4-5 1,15-3-97,10-10 0,7-1 248,-48 8 0,0 0 0,2 2 0,0 1 117,-2-3 0,-1 0 0,1-2 0,0 0 39,3-1 0,0-1 0,45-10 31,-48 14 0,-1 0 0,47-15-63,-4 2 1,-7 0 38,0 7 0,-8 0-160,2-1 0,-13 3 21,-7 4 1,-2 5-70,3 8 1,-14 0 67,1 0 1,-11 2-102,-9 4 0,2 5 114,-8 8 0,-2 3 332,-11 4 1,-5-5-331,-8 5 0,0 2 109,0-2 0,0 1-81,0-1 0,-8-4-15,-5 3 0,-11-3-132,-2-3 0,-8-6 79,2 0 0,-7-9-214,-6 3 0,2 1 24,-9-1 0,7-1 123,-6-6 1,6-2 25,-7-4 0,3 1 21,-3-8 1,5 7 159,8-7 1,1 7-73,-1-7 0,0 2 43,1-2 0,8 2-42,4 5 0,11 4-163,2-5 100,9 5 0,-3-4-100,14-1 1,6 1 52,12 6 1,1-2-26,13-5 1,-3 3 121,16-9 1,-7 7-94,6-7 1,7 0 225,7-6 1,-1 6-36,-6 0 1,2 2 81,5-2 0,-7 5-82,0 8 1,-9 0 64,-10 0 0,-9 2-26,-4 4 0,-13 5 108,-7 8 1,-8 9-157,-11 4 0,-8 5 5,-18 2 1,-11 6-122,-7 0 0,-1 2 113,-7-2 1,-2-2 4,3 9 0,-7-10-120,7 4 1,-1-6-136,7-1 1,2 0-5,5-1 1,-1-1-156,14-5 1,3-6-800,16-13 421,0-5-16,8 1 0,5-9 219,12 0 1,5-2 468,8-11 0,9-9 0,2-8 0</inkml:trace>
  <inkml:trace contextRef="#ctx0" brushRef="#br2">26501 3922 7846,'13'-9'34,"0"-3"1,2-6-1,2 1 1,1 2 503,-5 2 0,4 0-13,-4-6 1,-3 0 62,3-1-470,-8 10 0,1 1 0,-12 9 0,-9 0 88,-9 0 0,0 0-172,-8 0 1,0 9 4,-7 4 1,-6 2-164,0-2 1,-7 4 61,7-4 0,-6 4-135,6 2 1,0 0 19,6 1 0,0-7 21,1-1 1,1-5-510,5 6 444,4-9 0,11 7-833,4-5 347,4-4-331,9 7 1038,9-18 0,-1 5 0,5-9 0,5 9 0,-16-5 0,6 9 0,-8 0-345,0 0 1403,-8 0-731,6 0 0,-9 3 588,4 3-187,5-4-22,-6 7-423,8-1 0,8-6-59,5 5 1,6-5-187,7-2 0,-2 0 62,8 0 0,2 0-208,11 0 0,-4 0 105,4 0 1,-2 0-489,2 0 0,-10 0 152,3 0 0,-5 0-35,-1 0 0,-6 2-294,-13 5 0,-5 3 235,-8 10 1,0-1 128,0 0 0,-11 7 304,-8 0 0,0 0 0,-7-7 0,5 0 0,1 1 0,-8-10 0,7 5 0,-5-8 0,11-1 0,2-6 0,9 0 0,-5 0 191,9-8 0,0 3 207,0-8 104,0 9 0,2-4 138,5 8-275,-5 0 0,7 2-74,-9 4 1,0 5-158,0 8 0,-9 3-246,-4 3 0,-6 5 141,-7 9 1,-2 6-243,-4 0 0,-3 0 117,10-6 1,-8-3-223,8-3 64,-1 3 29,15-14 170,3-3 0,16-13 122,5-12 1,13-5 33,6-8 0,5 0-111,1-1 1,1 7 141,0 1 1,1 1-74,5-2 0,-4 2 104,4 5 1,-4 4-79,-2-5 0,-3 5-241,-3 2 1,1 0-95,-8 0 1,-1 0-781,-5 0-41,-1 0 1071,-8 0 0,6 0 0,-6 0 0</inkml:trace>
  <inkml:trace contextRef="#ctx0" brushRef="#br2">30097 4424 7846,'62'-6'0,"-4"0"-688,-8 1 0,-7 3 536,-5 2 1,-1 0 0,-5 0-1,-6 0 115,-5 0 1,-1 2 0,-1 5 36,0 6 0,-2-3 0,-4 3-1,-4-9 1,-1 14-15,-5-16 15,5 6 0,-8-8 0,9 0 0,2 0 0</inkml:trace>
  <inkml:trace contextRef="#ctx0" brushRef="#br2">30658 4308 7621,'-11'-8'1415,"2"6"-1009,9-7-78,0 9 0,2 0-51,5 0 1,-3 0-194,9 0 1,0 0 84,6 0 0,3 0-214,3 0 1,3 0-98,5 0 0,3 0-86,-4 0 0,11-6-55,2-1 0,7-8 124,-7 2 1,7-4-373,-7-2 1,0 0 166,-7-1 1,-1 1-126,-5 0 0,-6 6-212,-13 0 701,-5 9 0,-16-3 0,-5 14 0,-13 3 0,-6 10 0,-5-1 0,-1 0 0</inkml:trace>
  <inkml:trace contextRef="#ctx0" brushRef="#br2">31121 4173 7846,'20'-8'-1305,"-1"3"979,0-8 0,1 3 950,-1-3 0,0-2-161,1 8 1,-1 1-93,0 6 1,-6-6 104,0-1-123,0 1 70,6 6-880,-8 8-221,-2-6 554,-9 16-1112,0-16 582,0 6-185,0-8 839,0 0 0,-9 0 0,7 0 0,-7 0 0,9-2 0,0-4 0,0 4 0,9-7 58,4 9 1,4 0 88,2 0 0,3 0 120,4 0 1,2-2-48,4-5 0,11 3-24,-5-9 1,5 0-28,-4-6 0,0 6-225,-1 0 0,-1 0 94,-5-6 1,-4 2 44,-9 4 0,-6-2 109,0 8 0,-9-1-36,3 1-247,-5 5 1,-2-4 10,0 12 16,0-4 1,2 13 66,5-8 1,3 6 68,10-7 1,-1 3 101,0-3 1,9-4-144,4 5 1,-2-5 124,3-2 0,-1 0-106,7 0 0,-3 0 38,-4 0 1,5-2 35,-5-5 0,-2-3-33,2-10 1,-2 3 5,3 4 0,1-4-117,-8 4 1,0-2-64,-7 2 0,-6-2 85,0 9 0,-7-1-97,7 7 128,-9 0-47,5 0 1,-9 3 16,0 3 1,0-2-337,0 9 207,0-8-130,8 12-392,-5-15 217,5 6-782,-8 1 483,0-7 730,9 7 0,2-9 0,8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5818 6781 7763,'9'-19'-219,"-5"2"394,9 4 0,-7-2 0,5 7 247,-2-3 1,-1 6 267,-1-1-318,-5 4 0,6 10-250,-8 5 0,-6 7 89,0 5 1,-7-1-172,6 8 1,-6 0-104,7 7 1,-3 0-63,3-1 1,2 3 23,-9 4 1,8-4-107,-1 4 1,4 2-6,2-2 0,0 3 38,0-3 1,0-11-224,0 5 0,2-14 114,4 1 1,-1-4-214,8-3 0,-7-8 128,7-5 1,-7-4 367,7-2 0,-6-2 0,6-4 0,-3-1 0,3-12 0,4 4 0,-6-13 0</inkml:trace>
  <inkml:trace contextRef="#ctx0" brushRef="#br0">5779 6994 7846,'0'-19'0,"0"-1"0,0 1-211,0 0 1,0 6 212,0 0 1,0 7 437,0-7 133,0 8-203,0-3-7,0 8 31,9 0-389,2 0 0,8 0 71,0 0 1,1-7-128,-1 1 1,7-3-14,0 3 1,8 2-26,-2-9 0,13 2 153,7-2 1,6-4-33,6 4 1,5 2 117,8-2 0,3 3-59,4-3 0,-5 4-189,5 9 0,-7 0 181,-6 0 0,-2 2-125,-5 5 0,-4 4 15,5 8 0,-5-6 26,-2 0 0,2-1-11,4 8 0,-10-9 27,4-5 1,-4 3-74,4-3 0,6 7 64,1-7 0,-1 3 137,-6-3 0,2-3-57,5 3 1,-5-2-41,4 3 1,-6-5-43,-6 4 0,4 3 115,-5-3 1,3 3-158,-3-3 0,5-4 73,-4 5 1,-3 1-165,3-1 0,4 6 78,2-7 0,6 7 25,-6-6 0,0 1-4,6-1 0,-3-5 122,-3 4 1,0-4-26,0-2 1,-7 0 66,1 0 1,-3 0-108,3 0 0,-5 0 11,-8 0 0,-1-2-51,1-4 0,-1 1 54,1-7 0,-2 5-129,-5-6 0,7 9 110,-1-2 1,1-3-39,6 2 0,4-5 13,3 5 1,-3 1-6,3 6 1,4 0 131,2 0 0,4 0-115,-10 0 1,3 0-13,3 0 1,7 0 21,-1 0 1,-6 0 66,-6 0 1,-1 0-13,7 0 0,-2-2 85,-4-5 0,-11 5-72,-9-4 0,-15 3 123,2 3 137,-12-8-266,1 6 1,-10-7-225,-4 9 198,4 0-190,-16 0 0,16 2 3,-4 5-84,4-5 187,2 6-52,0-8 225,0 0-9,0 9-122,8-7 91,-6 7 0,7-7-42,-9 4-94,0-4 1,0 9-41,0-4-14,0-5-57,0 15 134,0-6 1,0 8-318,0 0 242,0 1 1,0 5-192,0 1 1,0 2 53,0-2 1,2-3 45,5 10 0,-5-3 114,4 2 1,3 4 4,-3-3 0,7 1 152,-7-2 1,7 3-135,-6-10 0,6 7 146,-7-6 1,1 0-23,-7-7 1,6 1 87,0-1 1,1-6 32,-7 0 1,-2-9 14,-5 2-167,5-3 1,-15-3 43,4 0-367,5 0 240,-10 0-111,8 0 161,-10 0-64,1 0 0,6 0 25,0 0-5,0 0 40,-6 0 1,0 0 16,-1 0 1,1 6 168,0 0 0,-3 1-114,-4-7 0,-4 0 102,-8 0 1,-1 0-80,0 0 0,1 0-184,-1 0 1,-8 2 64,-5 4 0,3-3-52,-3 3 0,3-4 69,-3-2 1,-1 7-123,8-1 0,-1 1 93,8-7 1,-1 0 1,0 0 0,1 0-44,-1 0 1,7 0 27,0 0 1,8 0 246,-2 0 0,-2 0-25,3 0 1,-8 0-130,8 0 1,-3-7-52,2 1 0,2-3-5,-8 3 0,0 4-61,-7-5 1,7 5 84,0 2 0,-3 0 71,-10 0 0,4 0-85,-4 0 1,5 0 76,1 0 1,0 0-28,1 0 1,-1 6 100,0 1 1,-6 1-119,0-1 0,0-5 4,6 4 0,1-3-103,-1-3 1,-6 0 75,0 0 1,-13 2-168,6 4 1,-10-4 99,4 5 0,-2 1-43,-11-1 0,2 6 50,-2-7 0,-2 7-13,9-7 0,-7 7 51,7-6 1,-5 1 7,11-1 0,2-5 1,11 4 0,4-4-29,-4-2 0,4 0 18,2 0 0,1 0-4,-1 0 0,0 0-96,1 0 0,-7-2 24,0-4 0,0 4-149,6-5 0,-6 5 95,0 2 0,-9 0 50,2 0 1,5 0 78,2 0 1,6 2-87,7 5 0,-2-5 101,8 4-158,0-4 253,7-2 1,8-2 133,5-4-104,-5 4 0,2-9-145,-3 5 1,-6 3 5,5-3-157,-4 4 0,-8-5 101,-1 1 0,-6 0 41,6 6 0,-2 0-20,2 0 1,5 0 45,-5 0 1,4-7-3,3 1 1,0-1 217,-1 7-136,1-8 1,2 3-67,4-8 62,-4 9 4,15-4-205,-16 8 1,14 0 83,-9 0 0,7 0-131,-7 0 1,6 0 86,-5 0 0,5 0 35,-6 0 1,0 0 84,-6 0 0,0 2-83,-1 4 0,1-4 41,0 5 1,-1-5-52,1-2-36,0 0 0,-1 0 80,1 0 0,0 0-304,-1 0 0,8 0 28,-1 0 0,2-2 17,-2-5 0,2 3-68,5-9 1,4 7 53,-5-7 1,5 6-123,2-6 0,0 1-182,0-8 579,0 1 0,9 0 0,1-1 0</inkml:trace>
  <inkml:trace contextRef="#ctx0" brushRef="#br0">12545 8153 7951,'-11'-10'1198,"3"-1"-1050,8 4 1,2 5 43,4-4 0,5 4 0,10 2 0,5 0 120,6 0 1,7-7-89,6 1 1,0-7-178,13 6-19,-4 1 1,21 4-1,-4-2-150,4-3 122,3 1 1,-3 6-1,-2 0-140,-2 0 1,-9 0 79,2 0 0,-8 2-116,2 4 1,-13-4 29,7 5 0,-3 4 75,-4 1 0,-6-1-109,-7 2 1,-8-9-21,2 3-77,-13 4 1,-5-7 55,-8 9 1,-2-9-46,-4 2 0,1-3-215,-8-3 119,0 0 355,-6 0 1,2-3-86,4-3 135,-4 4 1,13-13-20,-9 8 188,8 1-154,-3-3 180,8 7 1,-7-9 238,1 5-267,-1 4 1,5-7 575,-4 9-505,4 0 1,-9 0 459,5 0-480,3 0 0,-12 2-269,9 5 1,-3-3 100,3 9 1,4 0-298,-5 6 1,5 3 154,2 3 1,0 6-124,0 7 1,0 12-130,0 8 1,0 8 110,0 11 0,9 16-70,4 3 0,-3 7 234,3 0 1,0-4 161,6 4 0,1 0-93,-1-6 0,0-5-86,1-15 0,-7 1-15,0-1 0,-3-2 36,3-4 1,-4-5-52,-9-8 0,0-6 64,0-1 1,0-1 174,0 1 0,0-10-89,0-9 1,-2-8 537,-5 2-74,5 4 0,-13-9-418,9 5 1,-1-11 65,7-2 0,-6-7-291,-1 7 0,1-6 165,6 6 1,0-7-186,0 7 0,-7-7-140,1 7 210,-9 0 1,4 6 219,-8 1 1,-1-1-118,1 0 0,-9-1 75,-4-6 0,-4 6-25,-3-6 0,0 3 150,1-2 0,-3 2-17,-4-8 1,6-1-100,0-6 1,1 0-205,5 0 0,5 0 114,3 0 1,10 0-819,2 0 0,6 0 386,-6 0 0,9-2-1299,-2-4 752,4 4 934,10-7 0,3 0 0,8-1 0</inkml:trace>
  <inkml:trace contextRef="#ctx0" brushRef="#br0">8196 12230 7149,'-11'-11'193,"2"-6"0,7 15-43,-4-5 0,4 3 338,-5-2-244,5 3-226,2-5 38,0-1 35,0 7 0,-2-6 373,-5 8-280,5 0 99,-6-9-85,8 7 44,0-7 86,0 9 1931,0 0-2156,0 9 250,0-7-194,0 7-84,8-1 1,-6-4 36,5 9 13,-5-8-185,-2 12 1,0-6 75,0 8 0,0-6-68,0 0 1,0 0 41,0 6 1,0-6 342,0 0-261,0-1 0,6 8 140,1-1 1,-1-6-25,-6 0 0,0-7 42,0 7 55,0-9-47,0 14-358,0-16 170,0 15 1,0-13-101,0 9 178,9-9-92,-7 14 1,7-14-8,-9 9 8,0 0-134,8 6 130,-6 0 0,7 1 1,-9-1 1,2-6 27,5 0 38,-5-9 1,9 11-76,-5-9 0,-4 3 188,5-2-176,3-5 0,1 6 10,8-8 1,1 0-109,-1 0 0,0 0 69,1 0 1,-1 0-224,0 0 1,7 0 67,0 0 0,2 0-40,-2 0 0,-5 0 63,5 0 1,4 0 81,2 0 1,-2 0-18,2 0 0,-6 0 98,6 0 0,1 0-64,5 0 0,-6 0 116,1 0 0,-1-2 12,7-4 0,6 4-53,0-5 1,0-2 21,-6 3 1,-1-3-53,1 3 1,0 4-16,-1-5 1,-1 5 14,-5 2 0,2 0-124,-8 0 1,6 0-32,-6 0 1,6 0 79,-6 0 0,2 0-77,-2 0 1,2 0 58,4 0 0,-2 0 160,-4 0 1,4 0-97,8 0 0,-1 0 110,-5 0 0,5 0-80,-5 0 1,4-6-28,3-1 1,0-1 210,-1 1 1,-5 5-111,-1-4 0,-2 1-220,2-1 0,5 4 102,-5-5 1,-2 5-139,2 2 1,-6 0 34,6 0 1,0 0 38,7 0 1,-7 0 44,0 0 1,1 0-12,5 0 0,-1 0 91,-5 0 1,5 0-93,-5 0 1,-2 0 121,2 0 1,-2 0-94,2 0 0,-2 0 77,-4 0 1,-4 0-52,3 0 0,-1 0 140,2 0 0,-9 0-85,9 0 0,-13 0-35,12 0 1,-7 0-47,7 0 10,-3 0 1,-1 0-13,5 0 0,-11 0 52,5 0 54,-5 0 0,4 0-80,0 0 297,-8 0-149,-2 0 488,-9 0-423,0-8 0,0-3-103,0-8 1,0-1-100,0 1 1,0 0 108,0-1 0,0-1-206,0-5 0,0 9 40,0-9 1,-7 15-436,1-8-28,-1 4-6,-1-4 349,5 8 1,-12 0-350,9 5 112,0 4 154,6-7-74,-9 9 35,7 0-17,-7 0 0,9 2-412,0 5-304,0-5-300,0 7 466,0-9-64,0 8 269,0-6-365,0 7 1016,0-1 0,0-5 0,-8 14 0,-3-7 0</inkml:trace>
  <inkml:trace contextRef="#ctx0" brushRef="#br0">4948 12172 7846,'-2'-13'215,"-2"0"364,-3-2 0,-6 4 56,7-1 1,0 5 184,6-6-505,0 9 0,-3-5 288,-3 9-140,4 0-14,-7 0-261,9 0 52,0 0-301,0 9 0,0 2-161,0 8 1,0 2 153,0 5 0,0 4-91,0 9 1,0 2 40,0 4 1,0 4 52,0 9 0,-2 0 17,-4 0 0,-3 6 86,-4 1 1,-2-3-36,9-10 1,-7 1 100,6-8 1,1-2-87,6-11 1,0-4 13,0-8 19,0-1 1,2-8-28,4-5 0,5-4 7,9-2 0,-1 0-11,0 0 0,3 0 162,3 0 1,6 0-41,7 0 0,1-2 67,0-4 1,1 4-173,5-5 1,-2 5 19,9 2 1,-1-2-62,7-5 1,0 5 86,0-4 0,0 4-235,0 2 0,7 0 43,-1 0 0,7-2 9,-6-5 1,1 3 149,-1-9 1,3 6-3,10-5 1,-10 1 120,-3-2 0,1-4-48,-1 4 1,-1 2-5,-6-2 0,-6 3-48,-1-3 1,-10-2 148,-2 8 1,-3-6-116,-10 7 1,4-3-88,-10 3 0,3 2 48,-10-9 0,2 6-103,-2-6 1,4 7-219,-4-7 0,4 7 102,3-7 1,-1 2 165,0-2 1,1-2-64,-1 9 25,0-9-21,1 4 0,-3-2-372,-4 0 291,-5 9 1,-8-7 50,0 5 1,-8 4-90,-5-5 1,2-1 25,-2 1-268,0-8 0,-4 4 109,4-8 1,-4 0-611,4-1 0,2 1 400,-2 0 1,7-1 92,-7 1 1,9 0 9,-3-1 0,3 1-774,-2 0 1181,3 8 0,-14 2 0,7 9 0</inkml:trace>
  <inkml:trace contextRef="#ctx0" brushRef="#br0">6089 13582 7846,'2'-25'91,"2"-1"1,3 2 0,-3 3-1,-2 1 912,-2 1 0,0 6-612,0 0 1,0 7 107,0-7 0,-9 9-245,-3-3 1,1 5-78,-2 2 0,6 2-144,-5 5 0,-1 3 38,-7 10 0,1 1 25,0 5 1,-3 4-141,-4 9 1,-12 10 31,-14 9 0,-6 4-47,-6 16 0,-5-3-125,31-31 1,-1 2 0,-4-3 0,0 0 144,-2 5 0,0 0 0,1-3 0,2 0 37,0 4 0,0-1 1,3-4-1,1-2-198,-33 29 1,13-5-10,13-8 1,12-17-201,8-9-505,12-17 333,4-6 210,18-9 1,-5-2-313,9-5 660,0-3 1,4-10-308,-4 1 0,-2 0 3,-5-1 0,-2 1 168,9 0 1,-6-1-1,6 1 1,-7 0 229,7-1 0,-9 1-117,3 0 0,1 6 828,-1 0-440,-1 0 1050,-6-6-634,0 8 442,0 2-805,0 9 1,0 3-156,0 3 0,0 11-71,0 9 0,0 2-130,0-2 1,0-3-51,0 9 1,2-8 88,5 2 1,4 2-96,8-3 1,0-1-25,1-11-124,-1 4-91,9-6 1,-7 6-804,5-4-1211,-13-4 1644,4-9 0,-15 2 626,5 4 0,-5-4 0,-2 7 0</inkml:trace>
  <inkml:trace contextRef="#ctx0" brushRef="#br0">3827 15669 7846,'0'-19'-69,"0"-1"1,0 1 0,0 0 14,0-1 0,0 7 0,0 1 1,0-3 534,0-3 1,-2-1-136,-5 0 0,5 6 753,-4 0-697,-5 0 1,3-6 541,-5-1-224,-5 10-654,8 1 0,-10 9 105,1 0 1,6 2-307,0 5 0,3 3 138,-3 10 0,-5 8-17,6 4 0,1 13-236,-2 6 1,2 5 113,-2 2 1,-4 2-35,4 5 1,-4 1 66,-2 5 1,6 4 151,0-4 0,2-2-74,-2 2 0,-2-16 98,9 3 1,-1-19-97,7 0 0,7-14-2,-1 1 1,16-13-20,-3-6 1,13-7 41,1-7 1,5-4 189,7-8 1,-2-9-119,9-4 0,-7 2 9,7-2 1,-7 2-47,6-3 1,-10-1-183,-2 8 0,-9 3-108,-11 10 0,0-4-624,1 4-930,-10 4 718,-1-8-316,-9 15 1409,9-15 0,-7 6 0,6 0 0,-8 3 0</inkml:trace>
  <inkml:trace contextRef="#ctx0" brushRef="#br0">4214 15959 11008,'0'19'165,"-2"7"-254,-5 0 1,3 6 146,-9-6 0,6 8-233,-5-2 0,1 2 157,-2-1 1,4 1-367,9-8 125,-8-1 10,6-5 266,-7-9 1,15-11 206,1-13 1,6-7-175,-7-5 1,7 1 10,-6-8 0,8 2 358,-3-2 0,-1 1-127,2 6 1,-2 3-34,2-4 1,4 1-115,-4 5 0,-2-3-408,1 10-22,1 4 92,7 1 1,-3 10-116,-4 4 0,2-1 120,-9 7 0,1-5-309,-7 6 1,0-7-109,0 7-201,0-9-66,0 5-84,0-9 480,0 0 476,0-9 0,0-1 0,0-10 0</inkml:trace>
  <inkml:trace contextRef="#ctx0" brushRef="#br0">4716 15089 7846,'0'-30'-47,"0"4"0,0 11 1381,0 3-855,0 7 0,2-3 144,5 8 0,-5 4-365,4 9 1,3 2-264,-3 17 1,3 7-175,-2 6 0,-5 6 191,4-6 1,-4 9-259,-2-2 1,0-1 185,0 7 1,0-11-120,0 11 0,0-4-34,0 4 0,-6 0-221,-1 0 0,-8-9 145,2-4 0,-2-4-5,3-2 1,-6-7 212,5 0 1,3-17-74,-3-2 1,6-9 242,-6-4 0,9-8-78,-2-5 0,4-6 37,2-7 0,0-4-60,0-9 1,8 7 135,5 0 1,11 2 4,1-3 0,1 6 112,-6 7 1,-1 7-147,0 0 1,1 9-35,-1-2 0,-2 6-300,-4 6 1,2 5 95,-9 8 1,1 7 12,-7 0 1,0 8 65,0-2 1,0-2-153,0 3 1,0-10-265,0 3 133,0-5 227,-9-1 247,7-10-28,-6-1 0,8-11-54,0-5 1,8-10 165,5-9 1,4-1-49,3 1 1,-1-2 286,0-4 0,7-3-13,0 10 1,0-1 146,-7 7 1,2-1-281,5 1 1,-11 8 128,4 5-190,-12 4 138,2 2-188,-9 0 182,0 8-509,-9-6 109,-2 7 243,-8-9-291,0 0 127,-1 0 0,7-7-105,0 1 108,9 0-185,-4-3 0,10 7 102,4-5 0,5 5-334,8 2 1,-6 0-78,0 0 1,6 7-282,7-1 0,0 7 232,-7-7 0,1 7-135,-1-6 1,0-1 207,0-6 1,1 0 201,-1 0 0,-6 0 26,0 0 0,-7-8 185,7-5 0,-8-13 0,1-6 0,-4-7 0,-2-6 0,7-11 0,-1-8 0,0-16 0,-6 3 0,7-7-142,-1 1 0,9 10 142,-2-5 0,2 8 0,-2-1 0,2 13 383,-8 13 0,-1 12 206,-6 8 1752,0 3-1485,0 12 1,0 10-97,0 12 1,0 8-269,0 5 1,0-1-6,0 8 0,0 7-148,0 6 0,0 9-95,0-3 1,0 5-278,0 2 1,0 0 123,0 0 0,0 6-318,0 1 0,2-1-25,5-6 1,3 0-258,10 0 0,-1 0 33,0 0 1,7-9 154,0-4 1,-2-10-707,-11-3 279,4-8-92,-7-5 1,1-13 306,-4-12 1,1-5 532,-1-8 0,8-1 0,-5 1 0</inkml:trace>
  <inkml:trace contextRef="#ctx0" brushRef="#br0">4252 17234 8103,'-2'-17'3996,"-4"4"-2675,4 4-1177,-7 1 155,9 6-484,0-7 0,0 20 0,2 8 1,2 13 80,3 11 0,8 6 27,-2 9 1,4 7-230,2-1 0,-6 7-187,0-7 0,-6 7-339,5-6 1,-7 6-219,1-7 1,-6-8 500,-6-11 0,1-9 549,-7-10 0,-1-2 0,-7-18 0,1-8 0,0-11 0,-1-13 0,1-12 0,0-12 0</inkml:trace>
  <inkml:trace contextRef="#ctx0" brushRef="#br0">4136 17195 7846,'37'-71'-269,"-5"1"1,5 7 107,-5-1 0,4 19 1352,3 6 0,-7 13-256,0 1 0,-2 12-85,3 6 0,-5 7-452,-9 7 0,-2 10-122,-4 9 1,-4 8-465,-9-2 1,0 0 198,0 7 1,-3-5-130,-3 12 0,-3-6 140,-3-1 0,-6 0-877,5-1 1,3-6 20,-3 1 1,2-3-1242,-2 2 1140,-4-4 0,8-9 935,-3 0 0,-6-8 0,8-2 0</inkml:trace>
  <inkml:trace contextRef="#ctx0" brushRef="#br0">4794 17350 7846,'19'11'0,"0"4"0,1-9 1297,-1 9 0,0-4-727,1 8 1,-8 0-619,1 1 1,-8-1-57,1 0 1,-4 3-694,-2 4 439,0-5 1,0 7 261,0-9 1,-2-6-17,-4 0 1,1-9 28,-8 3 1,7-5 483,-7-2 1,7 0-4,-7 0 0,6-9 210,-6-4 1,3-4-255,-3-2 0,-2-3-81,8-3 0,1 1-40,6-8 1,0 0-10,0-7 1,2-6-981,4 0 1,7 0 398,13 6 1,-2-6-727,8 0 0,0 2 295,7 11 1,-7 0 64,0 12 1,-2-1 357,3 14 0,-5 1 365,-9 6 0,-2 15 0,-4 4 0,-4 16 0,-9 3 0,0 3 0,0 11 0,0-7 0,0 6 0,-7 1 0,1 6 0,-7-7-32,6 1 1,1-11 38,6-3 1,0-8 316,0-10-134,0-10 0,11-3 280,8-14 1,2-10-138,12-9 1,-8-8 517,8 2 1,-10-5-321,3-1 1,-5-1-239,-1 0 1,-3 7-83,-4 0 0,-5 8 188,-8-1 0,0 10-99,0 2 1,-2 6-90,-4-6 1,-5 9-620,-8-2 0,6 4 265,0 2-1478,0 8 1,0 1 183,0 4 1437,9-5 0,-13 1 0,6 2 0</inkml:trace>
  <inkml:trace contextRef="#ctx0" brushRef="#br0">5528 16558 7846,'9'-20'-369,"-5"-1"610,9-5 0,-7 5 532,7-5 1,0 11 239,6 2 1,1 9-443,-1-3 0,0 5-346,1 2 1,-1 4-15,0 9 0,1 2-234,-1 17 0,-2 1-3,-4 5 0,-2 1 36,-5 0 0,-4-1-393,5 1 0,-5 0 182,-2-1 0,0 1-318,0-1 1,-2-5 183,-5-1 0,3-2 229,-9 2 0,9-10-35,-2-10 0,1-7 396,-1 1-201,4-4 0,-7-10-17,9-5 0,2-4 220,5-3 0,1-5-107,5-1 1,4 0 438,-4 7 1,4 6-213,3 0 0,-3 7-235,-4-7-12,4 8 1,-15 5-493,5 13 1,-5 4 27,-2 3 1,-9 6-161,-4-1 0,3 1 494,-3-7 0,-9 9 0,-8 2 0</inkml:trace>
  <inkml:trace contextRef="#ctx0" brushRef="#br0">10187 13177 7846,'10'-9'244,"-3"-4"0,-5-4 465,-2-2 0,-2-1-22,-5 1-411,5 8 1,-13 1-1,7 5 842,-3-1-434,7-1-99,-14-1-311,16 6 1,-8-7-312,3 9 110,5 0 1,-9 0-42,5 0 1,2 9 77,-9 3 1,6 12-80,-6 2 1,9 8 85,-2-2 0,-3 13-328,3 7 0,-1 4-121,7 2 0,2 8-122,5 5 0,6 13 171,12 6 1,1-4-142,13-2 0,4-7 221,15-6 0,6-9 31,1-17 0,8-11 191,-3-21 1,6-4-122,1-9 0,-4-9 251,-9-4 0,-1-4 2,-18-2 0,-2-7-7,-11 0 0,0 1-96,-12 5 1,1 1-44,-15 0 0,1 6 176,-7 0 0,-7 0-170,1-6 1,-15 6-36,1 0 1,-6 2 8,1-2 0,-3-4 112,-4 4 1,4-2-102,8 2 1,7 3-241,1 3 454,-1 5-212,2-6 0,11 8 89,13 0 1,6 0-80,7 0 1,2 0 157,4 0 1,5 6-89,-5 0 0,4 9-94,3-2 0,-9 7 11,-4 5 1,-13-3-109,-7 4 0,-4 4-147,-2 2 1,-11-2 76,-8 2 1,-9-6-306,-10 6 0,-3-6 8,-4 6 480,4-17 0,-6 11 0,8-15 0</inkml:trace>
  <inkml:trace contextRef="#ctx0" brushRef="#br0">12506 13698 7846,'13'-8'0,"0"-5"1027,2-4 1,2-5-617,3-4 0,-1 1 0,0-12 0,1-6 161,-1-4 1,-2-2-426,-4-3 0,2-4 0,-8 3 0,-3-8 196,-2-3 1,-4-7-284,-5 7 1,3 2 100,-9 10 0,0-2-117,-6 9 0,-7 2-52,0 11 1,1 11-53,5 8 0,-1 9-242,-5-3 1,-4 9 207,-9 11 0,7 4-79,0 22 0,0 4 41,-7 15 1,3 10 339,3 10 1,5 1-377,9 11 0,8 1 429,5 5 1,4 7-162,2 0 1,0 0-286,0-6 1,8-1-70,5 1 0,4-2-442,3-5 1,-1-13 7,0-13 0,-6-12-159,0-7 265,-9-13 133,5-4 318,-9-17-28,0-3 1,-9-8 94,-3 0 1,1-2 357,-2-4 0,0 2-30,-6-9 0,2 6-103,4-6 1,2 7-40,4-7 0,5 7 349,-4-7-301,12 0 1,14-7 103,12 1 0,0-2 181,7-5 1,-3 4 190,16-3 1,-7-3-419,6 2 1,-8 0-255,3 7 1,-8 0-914,-6-1 0,-2 1 202,-4 0-1588,-4 8 1022,6 2 848,-18 9 0,-1 9 455,-9 4 0,0 4 0,-17 11 0,-5 2 0</inkml:trace>
  <inkml:trace contextRef="#ctx0" brushRef="#br0">12796 14394 7846,'11'0'493,"6"0"0,-12 0 2045,7 0-1955,-7 0-134,3 0-672,-8 0 1,-2-7 237,-4 1-88,4-1 126,-16-1 1,14 6 83,-9-5 128,9-3-214,-5-1 1,3-2-210,-1 0 249,1 9-226,6-13 0,0 12 65,0-8-878,0 9 292,0-13 351,0 6 1,0-2 323,0 0 40,0 9 1,2-7 822,5 5-505,-5 4-72,15-15 0,-6 8-75,8-4 0,-6 2 37,0 5 1,0 2 22,6-9 0,-6 6-335,0-5 0,-7 7 384,7-1-91,-9-5 313,5 9-229,-9-15-111,0 15 0,-9-7-50,-4 9 0,-4 0-276,-2 0 1,0 9-156,-1 3 0,1-1-218,0 2 1,6 0-148,0 6 1,9 7 291,-3 0 1,5 2 36,2-3 1,0 3 94,0 5 0,6-3 88,1-5 1,14-3-150,-1 4 1,3-7 380,-3-6 1,1 2-44,5-9 0,-5 1 237,5-7 0,-4 0 67,-3 0 0,0-9-88,1-4 1,-8-4 35,1-2 1,-6-7-61,6 0 1,-9-6 23,2 6 1,3-6-46,-3 6 1,3-6-416,-2 6 0,-3 1-20,9 5 0,-7 1-170,7 0 197,0 8 0,6 2 52,1 9 0,-8 0-10,1 0 1,-6 9 37,6 4 0,-7 2-139,7-2 0,-9 4 139,3-4 0,-5-3 289,-2 3 214,0-8 243,0 3-40,0-8-193,0 0 28,0-8-302,0-3 1,0-8-278,0-1 1,0 7 127,0 1-186,0-1 0,8 2 35,3-6 0,9 15-124,-1-5 0,-6 11-166,0 3 0,0 6 186,6-7 0,-6 3 139,0-3 1,0-4-348,6 5 0,-6-5 82,0-2 0,-7 0 37,7 0 0,-7-2-25,7-5 0,-6-3-27,6-10 1,-9-1 161,2-5 0,-3-6-14,-3-13 1,6-5 304,0-8 1,1-10-97,-7-10 1,2-7 296,4-12 1,-3-6-100,3 0 0,-4 8 718,-2 12 0,0 21 645,0 10 245,0 18-1232,-8 14 0,5 14-167,-3 12 1,4 5-197,2 8 0,0 3 30,0 4 0,2-3-185,4 9 1,-1 3 341,8 10 0,-7-2-726,7 8 0,0 1-9,6 6 1,-6-5-243,0 5 1,-2-10 323,2 10 1,4-5 49,-4 5 1,2 0-149,-2 0 0,2 0 77,-9 0 1,7-2-305,-7-5 1,1 3 203,-7-9 1,-2-8-226,-5-12 0,3-5 299,-9-7 0,0-5 153,-6-8 1,-3 0 202,-3 0 0,1-11-108,-8-8 1,6-2 224,-6-12 1,8 10-165,-2-3 1,13-2 328,7 2 1,4-1-121,2 1 0,4 4 40,9-3 1,2 1-17,17-2 1,7-2-121,6-4 1,9-2-116,-3 8 0,-1-6-147,1 6 0,-1-6-948,1 6 0,3 0 126,-9 7 994,0 0 0,-6-9 0,-1-2 0</inkml:trace>
  <inkml:trace contextRef="#ctx0" brushRef="#br0">14343 13853 11448,'0'-11'2253,"-9"2"1,5 9-3882,-9 0 1162,9 0 0,-11 9-390,8 4 526,1 4 1,6 2 119,0 1 1,0-7 257,0 0 1,2-7-540,4 7 893,5-9 0,11 5-215,3-9 1,-3 0 264,4 0 0,-5-2-10,-2-5 0,1 3 42,-1-9 1,-2 0-142,-4-6 1,4-3-611,-4-3 0,-2 1-1184,2-8 1,-9 6 819,3-6 0,1 2-726,-1-3 1,8-3 656,-2 4 0,-3 4 341,3 2 1,-2 5 358,2 1 0,4 10 0,-6 1 0,-1 11 0,-3 5 0,1 5 0,-1 14 0,-1-4 0,-6 3 0,0 6 0,0 1 0,0 2 0,0-2 0,-2 3 229,-4-10 0,4 3 400,-5-2 0,5-4 416,2 3 1,0-3-879,0-3 1,0 0-43,0 1 0,0-7-1081,0-1 877,0-7 0,6 5 57,1-3 1,1-5-25,-1 5 403,-5-5 0,9-9 488,-5 1-67,-4-9 1,9 4-291,-4-8 0,-5 6-103,4 0 1,-2 2-540,3-2 0,-5-4 196,5 4 0,3 3-178,3-3 0,4 6 153,3-6 0,-1 3-231,0-3 0,3-4-63,4 4 0,4 4-106,8 3 0,-3-3 96,3 3 1,-1-7 126,14 6 1,-6-6 463,7 7 1,-7-7-160,7 7 0,-7-3 192,6 3 0,-8 1-140,2-8 0,-12 7 255,-8-7 0,-3 7-228,-3-7 0,-8 6-89,-5-5 1,-3 5 497,-3-6-436,0 0 0,-7-6-26,1 0 1,-1 6 72,7 0-304,0 0 1,0 0 42,0 0 0,2 9 586,5-2 1,-1 3-189,14 3 0,1-2-149,11-4 1,11 4-887,-4-5 0,12-4 415,1-1 0,-3 1 41,3-2 0,-1-6 73,7-7 1,-2-8-132,-4 1 1,-7-3-30,-13-3 1,0 7-1209,-12 0 1,1-9 1492,-14-10 0,16-5 0,-1-2 0</inkml:trace>
  <inkml:trace contextRef="#ctx0" brushRef="#br0">17938 12945 7846,'11'-9'255,"-2"-2"96,-1 1 1,-6-8 214,5 6 0,-5 1-87,-2-2 0,0 7 86,0-7-1,-2 0-302,-5-7 0,1 8-128,-14-1 1,3 6-1,-15-3 1,-2 1 84,-3 5 0,-1 2-421,-1 2 0,-6 2 164,0 4 1,-7 13-106,7 14 0,0 5-55,6 7 0,9 5-140,4 8 0,7 6 134,6 0 0,5 1 65,8-7 0,10-2-1,10-5 1,8 1 0,10-14 1,3-5 528,4-21 0,-2-3-175,9-9 1,-9-11 66,2-8 1,-4-3-8,-3-10 0,-8 0 139,-4-7 1,-7 1 4,-6-1 0,-4 1-99,-9-1 0,0 0-219,0 1 1,-2 1 114,-5 5 0,5 2-488,-4 4 1,4 11 210,2-4 1,0 10-39,0-4 1,10 9-169,10-2 1,1 12-285,11 7 0,-6 10-619,6 3 0,-6 2 491,6-2 1,-8-5-242,2 5 1,2-7 395,-3-6 0,1-2 134,-7-4 1,1-5 389,-1 4 0,-6-4 0,0-2 0,-9-8 0,3-5 0,1-4 0,-1-3 0,-1 1 0,3-9 0,1-2 0</inkml:trace>
  <inkml:trace contextRef="#ctx0" brushRef="#br0">18499 12732 7846,'0'-11'1112,"0"1"1626,0 3-1486,0 5 1,-2-6-6,-5 8-883,5 0 1,-13 10-154,9 10 0,-10 10-134,4 15 0,1 13 98,-2 13 0,2 8-336,-2 11 0,-4 2-30,10-37 0,1 0 0,2-1 0,0 1 46,0 4 1,1-2-1,1 42-420,2-9 1,0-10-90,0-9 0,0-3-9,0-3 1,2-12 247,5 5 1,-5-15-395,4-4 0,-4-3-188,-2-10-773,0-9 1527,0-8 243,0-26 0,0-5 0,0-16 0</inkml:trace>
  <inkml:trace contextRef="#ctx0" brushRef="#br0">18421 12887 7846,'30'-86'601,"7"4"150,-5-8 0,11 17 65,2 2 1,15 18-225,-2 8 0,5 15 102,-5 10 0,-2 12-313,-5 14 1,-6 7 50,-13 13 1,-6 6-411,-13 13 1,-4-2-267,-9 8 1,-2 1 129,-5 6 0,-6-7 55,-13 1 0,5-9-834,-5 2 1,3-4 402,-3-3 0,4-5-310,-3-1 0,3-9 270,3 3 0,-1-6-699,1-8 1,-2-1 1228,-5-4 0,4-5 0,-6 6 0</inkml:trace>
  <inkml:trace contextRef="#ctx0" brushRef="#br0">19465 12578 7846,'0'-20'0,"0"1"361,0 0 0,0 6 1,2 0-1,3-2 487,1-2 0,1 4-469,-7 0 0,0 0 818,0-6-535,0-1-350,0 10-153,0 1 1,6 18 64,0 4 1,1 12-191,-7 8 1,0 14 107,0 11 1,0 10-219,0 16 1,0 4 32,0 9 1,-2 10-72,-1-49 1,-1 0 0,0 4 0,-2 1-126,-4 4 0,0 1 1,1-1-1,-1-1 117,0-1 0,1-1 0,2-3 0,1 0-600,-1-5 1,1-2 0,-5 42 82,-2-12 0,-2-18-1357,9-14 1432,-1-13 1,7-31 3,0-8 0,7-11 560,-1-14 0,3-1 0,-3-13 0,-4-4 0,16-15 0,-8 0 0</inkml:trace>
  <inkml:trace contextRef="#ctx0" brushRef="#br0">19465 12983 7846,'9'-68'0,"-7"1"132,4 9 1,-1-6 1133,1-1 0,-2 1-576,9 6 0,2 0 194,11 0 0,4 2-377,9 5 1,2 6 285,4 12 1,-4 6-295,4 7 0,2 3-134,-2 4 1,-6 5-121,-7 8 1,-8 15-334,1 4 0,-3 15-67,-3 5 1,-8 0-18,-5 6 0,-3 4 282,-3 3 0,-9 1-688,-4-1 1,-13 4-211,-6-5 0,-7 5 313,-6 2 1,4-2 146,-4-5 1,2-4-205,-2-8 0,7 0-355,-1-1 1,-4-8-22,11-4 0,0-7-412,12-6 617,1-4 0,10-18 703,9-4 0,11-10 0,15-3 0,13-8 0,10 4 0</inkml:trace>
  <inkml:trace contextRef="#ctx0" brushRef="#br0">20007 13003 11015,'19'0'809,"0"0"0,1-2-388,-1-5 1,9-1-26,4-5 0,2-11-18,-1 5 1,3-5-124,-4 5 1,-2-7 272,3 0 1,-10-2-144,3 3 1,-13 3-69,-7-4 1,-4 5-81,-2 2 1,0-1-187,0 1 0,-8 6 120,-5 0 1,-6 9-606,-7-3 0,4 7-681,-3 7 1,1 6 617,-2 13 1,5-3-332,-5 9 1,11 1 314,2 5 1,9 3 173,-3 4 0,5-4 114,2 4 1,2-4-144,5-3 0,3-1 3,10-5 1,1 2-80,5-8 0,2-2 373,4-11 0,3 2 261,-10-9 1,10 1 167,-3-7 0,-4-9-263,-2-4 0,-5-4-90,-2-2 0,-6-7-36,0 0 1,-6-6 286,6 6 1,-9-6-222,2 6 1,5-6-403,2 6 0,-2-6 39,2 6 0,-3 7 62,3 6 0,4 2-108,-4-2-5,4-4 365,3 15-214,-1-7 451,-8 18 0,0-5 157,-5 9 162,-4-8-127,7 3 47,-9 1-216,0-7-141,0 6 1,0-10-74,0-4 60,0 4 0,0-9 228,0 5-25,0 3-15,0-14 0,0 13 163,0-9-270,0 9 0,0-7 206,0 5-208,0 3 1,0-7 27,0 3 154,0 5-356,0-6 172,0 8-437,0 0 190,-9 0 0,5 8-283,-9 5 1,2 6-17,-2 7 1,-2-2 155,9 8 1,-7-6-415,7 6 0,-1-2 212,7 2 0,0-2 149,0-4 1,0-5 272,0 5 1,7-11 402,-1-2 1,9-9-349,-2 3 1,4-5-84,2-2 1,-1-2 885,-6-5 0,6-6-408,-5-12 1,-3 3 274,3-4 1,-9-1-225,3 1 0,1-6-443,-1 6 1,-1 0-125,-6 7 0,3-1-127,3 1 0,-2 8 30,9 5 1,-6 4 158,5 2 1,1 0-604,7 0 0,-1 2 259,0 4 0,3 3-601,4 4 0,-5 4 365,5-4 0,-5-2 709,-1 2 1,-1-9-172,0 2 0,1 3 1562,-1-3 59,-8 1-939,-3-7 311,-8 0 0,-2-7-322,-4 1 0,1-9-416,-7 2 1,5 2 2,-6-2 1,9 7-879,-3-7 597,5 9-988,2-5-217,0 9 582,0 0-835,0 9 510,0-7 1081,0 15-90,0-6 0,0 2 1221,0 0-377,0-9 200,0 4-188,0-8 0,0-2-257,0-4 1,2 2-458,5-9 1,-3-7 58,9-5 1,2-10-460,11 3 1,2-11 234,4-2 1,7 0-663,-1 6 1,1 1 350,6-1 1,2 0 117,-2 1 0,1 8-896,-8 4 1,-6 7 498,1 6 1,-10-2-728,3 8 930,-4 1 0,-10 6-930,1 0 1367,-8 8 0,3 3 0,-8 8 0,0 1 0,0-1 0</inkml:trace>
  <inkml:trace contextRef="#ctx0" brushRef="#br0">21804 12520 15053,'11'2'298,"-5"4"0,-3 5-979,-3 8 0,0 7 461,0 0 1,6 8-217,0-2 1,3 5-154,-3 2 1,-3-3-464,3-4 0,3 3-228,-3-10 0,3 1 212,-3-7 1068,-4-8 0,7 6 0,-9-6 0</inkml:trace>
  <inkml:trace contextRef="#ctx0" brushRef="#br0">21882 12230 7846,'2'-19'713,"4"-1"0,-4 1-666,5 0 1,-3-1-48,2 1 0,-3 0 3031,3-1-2804,5 10 1,-3-1-2356,5 4 832,4 5 1,-6-6 615,9 8 0,-8 6 315,1 1 1,0 1 364,7-1 0,-3 3 0,-4 10 0,4-1 0,-4 0 0,4 1 0,2-1 0</inkml:trace>
  <inkml:trace contextRef="#ctx0" brushRef="#br0">22133 12462 7846,'0'28'-127,"0"4"0,-7-4 1231,1-3 1,0-3 222,6-3-1197,0 9 0,0-6 293,0 3-1202,8-12 0,3-4 356,8-9 0,-4 0 100,5 0 1,-5 0 615,10 0 0,-3-9-110,-3-4 1,3-4 103,3-2 0,-3 0-272,4-1 0,-5 3 744,-2 4 0,1-2-223,-1 9 1,-6-7-6,0 6 1,-7 1-436,7 6 1,-6 0-434,6 0 1,-7 0-294,7 0 0,-7 0 377,7 0 1,-6 0-381,6 0 341,-1 0 1,14-6 227,0-1 1,0-8-134,-7 2 0,0-4 753,1-2 1,-1-1 3,0 1 0,1 0 226,-1-1 1,-6 1 79,0 0 1,-7 2 154,7 4-917,-9-4 0,7 14 260,-4-3-562,-5 4 1,15 13 204,-4 8 0,-2 9 272,1 10 1,8 8-172,6-1 1,2 15-159,-3-2 0,-3 6-75,4 0 1,-5 12 89,-2 7 1,-1 1-57,-6-7 0,-3 1 212,-9-1 1,-2 4-191,-5-3 1,-12-5-1,-13-15 0,-11-9-298,-2-4 1,-9-6 98,3-7 1,-3-13-10,2-12 1,-4-5 85,5-2 0,4-11 85,2-8 1,10-3-490,3-10 0,11-9 350,1-10 1,9 1-1046,11-1 0,0 6 589,0-7 1,9 7 700,4-6 0,13 8 0,4-4 0</inkml:trace>
  <inkml:trace contextRef="#ctx0" brushRef="#br0">15309 15514 7846,'-13'0'0,"0"0"0,-2 0 0,-2 0 377,-2 0 0,6 0 773,0 0-352,9-8 0,-5 3 742,9-7-749,0 7 0,0-1-782,0 12 0,0 7 81,0 13 0,0 4-563,0 9 1,2 6 147,5 0 0,-5 2-134,4-2 0,-1-4-915,1 4 0,-4-6 547,5-7 1,4-6-444,1-14 1270,-3-3 0,8-9 0,-6 0 0</inkml:trace>
  <inkml:trace contextRef="#ctx0" brushRef="#br0">15309 14780 7846,'0'-13'666,"0"0"0,0 7 164,0-7 0,0 7 1944,0-7-2798,0 8 0,0-5 110,0 3-2213,0 5 1116,0-6-2065,0 8 3076,9 0 0,10 8 0,11 3 0</inkml:trace>
  <inkml:trace contextRef="#ctx0" brushRef="#br0">15908 15398 7846,'3'39'454,"3"0"0,-4-9 483,5-4 1,-5 1-363,-2-1 1,0 2-1469,0-2 0,-2-5-6,-5 5 312,5-4 0,-9-3-111,5 0-158,4-8 775,-7-2 1,9-12 420,0-3 0,0-5 498,0-8 0,0 0-534,0-1 0,7-6 479,-1 1 1,0-1-280,-6 7 1,7-1-36,-1 1 0,9 0-128,-2-1 1,-2 3 39,2 4 0,0 5-280,6 8 1,0 0-384,1 0 1,-1 2-557,0 4 1,-1 5 487,-5 8 0,4 1-712,-4-1 1,2 0 448,-2 1 1,2-1-28,-9 0 0,7-6 640,-7 0 0,9-9 0,-4 5 0</inkml:trace>
  <inkml:trace contextRef="#ctx0" brushRef="#br0">17397 14432 7846,'-13'0'887,"0"0"1,7 0 154,-7 0 0,9 3-275,-3 3 0,3 7-113,-3 13 1,5 4-463,-4 8 0,4 18 1,4 11-1,2 12-314,2 11 1,3 13 130,-5-48 1,-1 0-1,-2 1 1,0-1-299,2 0 1,0 0 0,-1 54 217,-2-12 0,0-5-945,0-14 0,0-12 47,0-8 1,0 2-195,0-15 1,0-4-587,0-22 1749,0-8 0,0-2 0,-8-35 0,-3-6 0</inkml:trace>
  <inkml:trace contextRef="#ctx0" brushRef="#br0">17068 15418 7846,'0'-20'0,"0"1"744,-8 0 583,6-1 0,-7 8 170,9-1-853,0 8 1,9-10-206,3 9 1,6-7-160,1 7 1,2-3-196,5 3 1,4-3 96,9-4 1,-5-2-840,5 9 1,-11-7 210,11 6 1,1-8-769,5 2 0,1 3 335,-8-3 1,7 0-134,0-6 0,3-1 370,-3 1 1,-4 0 641,4-1 0,-4 1 0,-11-9 0,-2-2 0</inkml:trace>
  <inkml:trace contextRef="#ctx0" brushRef="#br0">17745 14394 7846,'0'-22'157,"0"-3"1,0 10 786,0-5 24,0 5 0,2-2-432,4 4 0,-3 2 822,3 5-917,-4 4 0,-2-5 19,0 14 1,7-1-186,-1 14 1,1-5-152,-7 10 1,0 5 10,0 3 1,0 10-92,0 2 0,0 8-173,0-1 0,0 4 154,0 2 1,2 6-538,4 0 0,-4 16 259,5-3 0,-5 13-795,-2 0 0,0-4 376,0-2 1,2-5-14,4-1 0,-3-10 285,3-3 1,-4-14 171,-2-6 0,0-12-173,0-8 1,0-10-167,0-2 559,0-8 1,0 1-96,0-12 1,0 1 685,0-8 1,0 1-447,0-8 1,0-1 418,0-5 0,0-2-230,0-4 1,2-5-76,5 5 0,4-2-223,8 2 0,0-3 140,1 10 1,-1-1 110,0 6 0,1 3-136,-1 4 1,7-2-327,-1 9 0,1 2 98,-7 10 1,-6 11-159,0 9 1,-2 6 31,2-6 0,2 6 92,-9-6 1,3 6 166,-3-6-166,-3 0 253,5-7 0,-6-8-27,5-5 385,-5-4 1,9-4-175,-5-4 1,-4-7 29,5-13 1,-3 5-155,2-5 1,-1 4-275,8 3 1,-7 0-287,7-1 250,0 1-717,6 8 584,0 3 0,-1 10-89,-5 4 0,2 5 86,-9 8 0,7 1-31,-7-1 1,9-6 76,-2 0 1,-2-9-182,2 3 406,0-5 0,6-2-109,0 0 1,-1-11 207,-6-8 0,6-1-69,-5-5 1,4-6-725,2-1 1,0-4 277,1-3 0,-1 3 396,0 3 0,9-12 0,2 5 0</inkml:trace>
  <inkml:trace contextRef="#ctx0" brushRef="#br0">19001 14857 7846,'0'-27'0,"0"3"675,0-8 1,-2 0-220,-4-7 1,4 0 282,-5 1 1,5-1-283,2 0 0,0 3-58,0 4 0,-6 10 144,-1 9-169,1 9 1,6-2 30,0 12 1,0 7-134,0 13 0,6 6 88,1 13 0,-1 4-104,-6 9 1,6 2-532,1 5 1,6 3 249,-7 10 0,1-1-215,-7 0 0,0-6-303,0 0 0,6 0-612,1 6 0,-1-8 700,-6-5 0,0-6-735,0-6 1,0-5-964,0-8 1125,-9-9 1028,-1-11 0,-10-19 0,1-13 0,0-6 0,-1-7 0,-1 2 0,-5-8 0,5-2 0,-5-11 0,4 6 228,3 0 1,0 1 426,-1 6 0,7 2 352,1-3 0,7 10-420,-1-3 0,6 5-87,6 1 0,5 1-150,8 0 0,9 6-27,5 0 0,5 2-97,7-2 0,3-4-110,3 4 1,3-2-1115,-9 2 0,0-4 609,-6 4 1,-1-4-1200,1-2 0,-3-1 1588,-3 1 0,12 0 0,-4-1 0</inkml:trace>
  <inkml:trace contextRef="#ctx0" brushRef="#br0">20606 14645 7846,'0'-19'706,"0"-9"0,0-2 0,0-3 0,0 3 1,0 0 560,0 0 1,0 7 0,0-3 790,0 4-2048,0 12 1,0 3 0,0 14-393,0 6 1,0 12-137,0 8 0,-2 9 455,-5 4 0,-1 14-285,-5-2 0,-5 12 47,6 1 0,-6 4-267,-1 3 0,0-1 136,-1 0 0,3-6 317,4 0 1,-2-15-68,9 2 0,-1-13 260,7 0 0,3-15-11,3-11 0,7-8-94,13-11 1,4-9 475,8-3 0,8-14-184,-1-6 1,8-5-137,-1-2 1,2 3-46,-3 4 1,-4-3-842,-8 10 0,-7-1-67,0 7 1,-8 1-1656,2 6 865,-5-6 1614,-10 16 0,6-15 0,-6 6 0</inkml:trace>
  <inkml:trace contextRef="#ctx0" brushRef="#br0">21147 15109 7846,'17'-13'441,"-4"0"0,4 2-60,-4-2 0,-2-4 291,2 4 1,-2 2-208,1-1 0,3 5 326,-8-6-478,-1 9 0,-6-7 136,0 5-98,0 4-127,0-7 1,-2 9-217,-4 0 71,4 0 0,-16 6-248,6 1 0,1 6 35,-2-7 0,2 9-85,-2-2 1,-4 4-142,4 3 0,-2 1-380,2 5 0,-4-2 77,4 8 0,-2-7 192,2 8 1,-2-1 342,9 7 0,-7-7-33,6 0 1,1-2 196,6 2 0,0-4 22,0-9 0,9-1 65,3-6 0,6-3 443,1-9 0,2-2-264,5-5 0,-2-5 64,8-14 1,-8 2 235,1-8 1,-3 6 115,-3-6 1,1 2-276,-1-2 1,-6 4-173,0 9 0,-9-1-100,2 1 0,-1 2-68,1 4-497,-4 4 410,7 9-548,-9 0 1,0 2 282,0 5 1,0-3 72,0 9 0,2-7-281,5 7 137,-5-8 1,8 3-1379,-3-8-751,-5 0 2449,15 0 0,-6 0 0,8 0 0</inkml:trace>
  <inkml:trace contextRef="#ctx0" brushRef="#br0">21746 14259 7693,'20'-39'1029,"-1"0"0,-2 9-395,-4 4 0,2 11 414,-9 3 0,7 9-488,-6 3 1,6 9-496,-7 10 0,1 11 17,-7 9 0,0 8-247,0 11 0,0 7 130,0-1 1,-3 9 123,-3-2 1,2-3-202,-9 3 0,2-8 3,-2 1 1,-2 3-190,9-3 0,-7-2 128,6-10 1,-6-7-110,7-13 34,-9 4-210,13-23 767,-7 5 1,9-21-169,0-3 1,0-7 335,0-13 1,0 3-191,0-9 0,7 6-326,-1-6 0,7 8 110,-7-2 0,7 5 71,-6 1-61,8 1 0,-11 2-235,9 4-53,-9 4 1,5 12 26,-9 3 1,0 5-53,0 8 0,-2 7 53,-5 0 0,-3 6 47,-10-6 0,3 6 53,4-6 0,-4-1-644,4-5 0,-4 3-59,-2-3 1,6 3-261,0-10 0,2-2 1039,-2 2 0,-4-9 0,6 5 0</inkml:trace>
  <inkml:trace contextRef="#ctx0" brushRef="#br0">21940 15147 8680,'10'0'3682,"7"0"-2835,-4 0 1,-2-6-649,2-1 0,-7-8 17,7 2 1,-2-4-226,2-2 1,4-7-1,-4 0 1,2 1 30,-2 5 0,4-5-26,-4-1 0,2 0 96,-2 7 0,4 6-570,-4 0 194,-4 9 41,8-5 1,-15 11 116,4 5 0,-6 3-274,-6 10 0,2 8 129,-9 4 0,0-2 99,-6 2 1,-1 0 217,1 7 0,0-9-66,-1-4 0,9-5 140,5-1 0,-3-1 41,3 0 751,0-8-638,6 6 1,8-15 216,5 5 0,4-14-325,3-6 1,7 3-321,6-3 1,-3 0-333,2-6 0,-2 6 306,2 0 1,-2 9-355,-4-3 0,-4 3 206,3-3 0,-3 5-1886,-3-4 1592,0 4 0,1 2-755,-1 0 960,-8-9 1,-3-2 416,-8-8 0,7 0 0,-1-1 0,1-5 0,-7-1 0,0-9 0,8 5 0,3-8 0</inkml:trace>
  <inkml:trace contextRef="#ctx0" brushRef="#br0">22848 14201 7770,'0'-20'3757,"0"1"-2796,0 8-647,0-6 0,0 17 195,0 0 0,-2 9-138,-5 10 1,3 9-38,-9 4 1,7 13-62,-7 7 0,2 12-19,-2 7 0,3 4-225,3 2 0,5 3-194,-4 3 1,3-3-13,3 4 1,0-14 168,0-5 1,3-7-172,3-7 0,5-8-221,8-17 1,0-2 218,1-18 1,6-2-90,-1-10 1,7-7-3126,-6-13 3395,0-4 0,-7-17 0,1-2 0</inkml:trace>
  <inkml:trace contextRef="#ctx0" brushRef="#br0">23950 14162 7846,'6'-13'389,"3"0"1,2-2 527,4-2 0,-5-2-130,3-1 1,-2 1-179,2 0 1,2-1 643,-9 1-580,1 0 1,-7 6-433,0 0 0,-2 9-85,-5-3 0,-6 14-191,-12 6 0,3 6 103,-4 7 1,5-3-134,2 9 0,-1 1-170,1 5 1,0 7-313,-1 0 1,7 9 352,0-2 1,9 3 68,-2 3 0,4 9-95,2 4 1,2-3 128,4 3 0,7-8-293,13 1 0,-3-4 102,10-2 1,-1-15-178,7-4 0,1-16-237,5-3 0,-2-10-371,9-10 1,-9-2 1066,2-4 0,4-5 0,1-8 0</inkml:trace>
  <inkml:trace contextRef="#ctx0" brushRef="#br0">24897 14452 7846,'0'-20'-1202,"0"1"2097,0 0-15,0-1-67,-9 1-308,7 0 275,-6 8-407,-1-6 0,5 15 106,-9-5-291,9 5 11,-14 2 0,8 0-160,-10 0 1,8 0 68,-1 0 0,0 2-22,-7 5 1,-1-3 37,-5 9 1,3 6-45,-10 7 0,8 8 66,-8-1 1,10 5 87,-3 7 0,7-2-461,6 9 0,-2-7 176,8 6 1,3 1-403,10 6 0,5-2 231,8-5 0,3-4-41,4-8 1,2-2 28,4-5 1,-2-4-73,-4-9 1,-3-8-31,10-5 0,-10-4 7,3-2 0,2-4 30,-2-9 0,-1-2-150,-5-17 0,-1 0 68,0-7 0,1-2 114,-1-4 0,-6 2 43,0-8 0,0 6 224,6-7 0,0 9 0,1-2 0,-1-2 0,0 2 0,-1 0 0,-6 6 0,3 0-20,-8 1 0,6 6 20,-7-1 0,3 3 13,-3-2 0,-4 2 23,5 4 1,-5 5 231,-2-5 0,0 2-59,0-1 0,0 3 74,0-4 0,0 5-40,0 2 0,0-1-101,0 1 0,0 0 173,0-1 0,0 1-104,0 0 1,0-1-41,0 1 0,0 0 10,0-1 1,0 1-163,0 0 0,0 0 77,0-1 0,0 1 98,0 0 0,0 6 22,0 0 1,0 6 456,0-6 7,0 9-433,0-4 1,-2 8-16,-5 0 0,5 2 5,-4 4 1,-3 11 165,3 9 1,-3 8-137,3-1 1,4 10-265,-5 2 1,-1 10-57,1 3 1,1 0-77,6 7 1,0 4 61,0 1 0,0 5 36,0 3 1,0-3-246,0-4 0,2-5 110,4-8 1,-1-2-455,7-4 1,-7-7 249,1-13 1,5-13-260,2-12 1,-2-5 102,1-2 0,-1-9-15,2-4 1,4-6 65,-4-7 1,4-4 122,3-8 0,-1-1 26,0 0 0,3 1 326,4-1 0,-3 0 0,9 1 0,-6-1 0,6 0 0,-8 7 0,2 0 0,-3 8 0,3-1 0,-11 3 0,5 3 0,-14 8 0,3-6 954,-9 15 0,-3-13-299,-3 8 0,2 1 220,-9 6 1,2 2-353,-2 4 0,-4-1 11,4 8 0,2 0-259,-1 6 0,1 7-257,-2-1 1,-4 10-433,4-3 0,-2 4 319,2 3 0,-2 0-505,8-1 1,-5 1 297,5 0 1,-1-1-315,1 1 0,5-3 188,-5-3 0,7-6 176,7-7 1,4-3 217,8-4 0,0-5-65,1-8 0,1-2 214,5-4 0,-5-7 452,5-13 1,-4-4 300,-3-8 0,0-1-383,1 0 0,-3-6 31,-4 0 1,-5 0-105,-8 6 0,7 3-29,-1 4 11,1-5 0,-7 16-749,0 1 311,0 12 0,6 10-459,1 4 0,8 5 286,-3 8 1,6 1-1026,1-1 0,0-2 541,1-4 1,-1 4-257,0-4 1,1-4 392,-1-3 0,2-1 564,5 1 0,-4-4 0,3 5 0,-3-5 0,-3-11 0,1-2 0</inkml:trace>
  <inkml:trace contextRef="#ctx0" brushRef="#br0">26308 14007 7846,'0'-19'1242,"0"0"-563,0 8-455,0 2 1,-8 12 61,-5 3 1,2 5 15,-2 8 1,0 3-79,-6 3 1,6-1-206,0 8 0,7-6 69,-7 6 0,8-8-553,-1 1 1,4 3 292,2-2 0,8 0-101,5-7 0,5 0 131,1 1 0,0-7 51,1 0 0,1-1-19,5 8 1,-11-1 116,4 0 0,-4 1 359,5-1 0,-10 3-155,-3 3 0,-5-1 116,-2 8 0,-11-6-91,-8 6 1,-3-6-46,-10 6 1,6-8-40,-6 1 1,6-3-598,-6-3 0,8-6-1024,-1 0 137,3-9 0,5 3 1332,4-14 0,5-12 0,8-11 0</inkml:trace>
  <inkml:trace contextRef="#ctx0" brushRef="#br0">26733 14065 8037,'0'-10'1105,"0"1"1,0 7-629,0-5 0,-8 5-249,-5-4 1,2 6-254,-2 6 0,0-1-157,-6 7 1,0 1 153,-1 7 0,1 5-12,0 1 1,6 0 97,0-7 1,9 1-302,-3-1 0,12 0 148,1 1 0,16 3 125,-3-4 0,7 5 59,-1-11 1,3 4 180,5 2 0,1 1-92,-8-1 1,-7 7 130,-6 0 0,-9 2-168,3-3 1,-7 3 24,-7 4 0,-6 5-199,-12-5 0,-8 2-20,-12-1 0,2 3-478,-8-4 0,8-4-177,-2-2 1,6-11-1806,7-2 2513,4-9 0,17-4 0,3-11 0</inkml:trace>
  <inkml:trace contextRef="#ctx0" brushRef="#br0">27294 13660 7846,'-11'8'4421,"3"-4"-3457,8 9 0,6-6-37,1 6 1,8 8-399,-2 11 0,10 16-46,3 10 1,-2 17-163,-12 15 0,-3 15-447,-8-47 0,-2 0 1,0 0-1,-2 0 117,-3 3 1,-1 0 0,1-2 0,-3-2-233,-6-1 0,-2-2 0,-16 42-886,-5-12 1,-10-13-2448,-3-7 3574,-5-12 0,-19-5 0,-5-8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13917 7999 7846,'-8'-30'0,"4"-5"208,-9 10 0,2-8 0,-4 5 0,2 1 359,-2-1 1,-2-5-226,-3 8 0,1 1-52,0 11 0,-1 5-117,1 8 1,-2 2-89,-5 4 0,2 7 1,-8 13-1,-2 6 199,-3 4 0,1 3-162,3 0 1,-3 2 88,4 4 0,2 2-360,-3 4 1,10 7 102,-3 0 1,5 2-196,1 11 0,1 9-10,0 10 0,8 13-94,7-49 1,1 1 0,2 3-1,0 0 145,1 3 0,0 1 0,3 1 1,1 0 71,-2 5 1,2 0 0,4-5 0,1 0 0,1-1 0,0-1 0,-1-6 0,3-1-167,20 49 1,1-8 239,5-12 0,7-16-108,0-22 1,9-13 216,-2-6 1,10-7 116,2-6 1,3-6 117,-3-14 1,-1-6 232,8-13 1,-9-10-254,2-9 1,-6-11 3,-6-2 0,-3-4 61,-4-15 1,-10 4 53,3-11 1,-10-4 163,5-2 0,-10-7-471,3-6 0,-13 9-54,-7-9 1,-6 8-87,-6-8 0,0 49 0,-1-1-94,-5-4 1,-2 2 0,0 3-1,-2 0 63,-3-1 1,-1 1 0,-16-39-410,4 10 1,-5 14 358,5 11 0,-5 11 136,-1 15 0,-1 12-94,0 14 1,3 4 33,4 2 1,-3 0-104,10 0 0,-1 8-323,6 5 0,8 4 103,-1 3 1,8 5-6,-1 1 1,4 2-876,2-2 1266,0-5 0,8 16 0,3-7 0</inkml:trace>
  <inkml:trace contextRef="#ctx0" brushRef="#br0">15232 7844 7585,'0'-28'0,"0"-2"-288,0 0 1,-7-4 814,1 8 0,-3 0-130,3 7 0,4 0-37,-5-1 0,-1 7-120,1 1 1,-8 7 181,2-1-218,-4 4 1,-8 8 6,-1 1 1,0 8-106,7-3 0,-9 6 97,-5 1 0,-3 0-215,-3 1 0,1 7-2,-1 6 0,0 3 57,1 3 1,-7 8-117,-1 5 0,1 6 37,7 6 1,1 5-266,5 8 0,-2 15 200,8 5 1,9 10-340,10-4 1,6-47-1,0 0 314,1 53 1,4-49-1,1 1 7,0 0 1,3 0-1,3 0 1,3-2 84,2-4 1,1 0 0,1 1 0,2-1-25,2-3 0,1-1 0,1 0 0,2-1-96,32 40 0,2-12 57,4-14 0,-1-15 175,7-10 1,-1-5-129,2-14 0,2-5 392,-9-15 0,7-9-134,-6-4 1,6-13 73,-7-6 1,-2-11 71,-10-2 1,-5-15 78,-8 2 1,4-19-102,-5 0 1,3-7-166,-15 0 0,0-6 103,-7-13 1,-8-4-166,-7 49 1,-2 0 0,0-1-1,-2 0-313,1-2 0,-2-1 0,1-1 0,-2 0 124,0-5 0,-2 0 0,-1-2 0,-3-1-9,-4 0 0,-2 0 0,0 0 1,-2 0-27,-2 3 1,-2 1 0,-3 4 0,-2 2-92,0 2 0,-1 2 0,-1 5 1,0 3-196,-25-29 0,-3 25 311,3 33 0,-4 10 86,-2 10 0,2 4-27,5 9 1,4 8-349,8 18 0,2 2 361,5 4 1,6-4-502,14 4 1,-3-4-925,8-3 1447,1 1 0,6-1 0,0 1 0</inkml:trace>
  <inkml:trace contextRef="#ctx0" brushRef="#br0">12429 13447 7846,'0'-19'0,"0"-1"413,0 1 1,0 0 0,-2-1 503,-5 1 0,5 6-631,-4 0 1,-3 11 0,3 4-35,2 16 1,1 9-8,3 12 0,0 8-21,0 5 1,7 6-192,-1 6 1,3-2-4,-3 9 0,-1-6-445,7 6 1,1-7-65,7 7 0,-7-7-301,-1 7 1,4-9 22,9 3 0,-3-5 273,4-2 1,-5-9-635,-2-4 1118,-8-13 0,6 5 0,-6-7 0</inkml:trace>
  <inkml:trace contextRef="#ctx0" brushRef="#br0">10805 15920 7846,'-19'-2'344,"0"-2"100,-1-3 1,7-6 154,1 7 0,1-3-599,-2 3 500,4 4 0,7-7 20,-4 9-98,4-8-76,-7 5-109,9-5 1,2 8 42,5 0 1,3 0-70,10 0 0,8-7-40,4 1 1,13-9-36,6 2 1,16-6-98,10-7 0,20-6-186,-40 10 1,2-1 0,10-2 0,2-2 248,5-4 0,2-2 0,9-1 1,2-1-421,1-3 0,1-1 0,3 0 0,1 0 398,1 1 1,1-1 0,-2-2 0,-1-2-320,-3 1 1,-2 1 0,-2 2 0,-2 0-157,-7 4 1,-1 0 0,0 0 0,1 1 496,-1-1 1,0-1 0,0-1 0,-1 1-192,-2 4 1,0 0 0,-5-1 0,-1 1 169,-3 3 0,-1 0 1,-4 1-1,-2 1 108,1 1 1,-2 0 0,-4 0 0,-3 0-52,34-12 0,-11 3 456,-21 16 1,-7 6-564,-13 0-197,-4 9-513,-17-4-776,-3 8-395,-8 8 698,0 3 1152,-8 8 0,-12 0 0,-10 1 0</inkml:trace>
  <inkml:trace contextRef="#ctx0" brushRef="#br0">12294 16770 7846,'-2'-21'360,"-3"-3"0,-1-2 0,2 3 1,4-1 2204,6-2 1,5 3-2076,8-9 0,0 10-436,1 3 1,5 2 0,1 10 0,0 3-696,2 2 0,-4 6 472,8 9 0,-9 2-452,3 17 0,-11 2 328,-2 12 0,-9 5-103,3 13 1,-5 5 31,-2 8 1,-2 5-117,-5 8 0,3-6 676,-9 12 1,-6-3-178,-7 3 0,3-8 509,10-4 1,-2-22-293,8-10 1,3-26 35,10-13 1,11-9-41,9-4 0,11-17 10,1-9 1,10-11-56,10-8 0,2 2-67,4-8 0,-1 2-551,7-3 0,-9 5 297,-3 8 1,-3 3-116,-10 3 1,-2 6-2027,-10 7-161,-5 1 2436,-9 8 0,0 11 0,1 11 0</inkml:trace>
  <inkml:trace contextRef="#ctx0" brushRef="#br0">12932 16751 7846,'0'-19'891,"0"-1"-120,-9 1-532,7 0 0,-7 6-1498,9 0 264,0 9 810,0-5 0,9 7-709,4-5 894,4 5 0,2-15 0,1 6 0</inkml:trace>
  <inkml:trace contextRef="#ctx0" brushRef="#br0">13144 16693 7846,'-8'-13'-60,"-5"2"0,-2 1 1172,2-1 0,4 4 0,9-6-67,0-2 1,2 7-941,5 1 0,-3 3 0,9-2 1,2-7-1,4-4 187,7-3 0,4-1-118,9-5 0,6-4-74,0-9 1,9-1 123,-3-5 1,5 2-210,2-9 1,-19 22 0,0-2-114,6 0 1,4-5-82,3-8 1,-7 15-115,-13 4 93,-4 5 0,-17 21-735,-5 0 0,-4 11 423,-2 14 0,-2 5-492,-4 9 0,-5 0 438,-9-1 1,1 1-221,0 0 0,-1-1 786,1 1 0,0-1 0,-1 10 0,1 1 0</inkml:trace>
  <inkml:trace contextRef="#ctx0" brushRef="#br0">13570 16500 7846,'-11'2'1391,"4"4"766,-3-4-966,7 7-261,-5 0 0,8 1-406,0 10 1,2 8-279,4 4 0,-1 13-142,8 6 1,-9 14-181,2 6 0,3 4-579,-3 2 1,7 0 516,-6 1 1,8-8-860,-2 1 1,-3-11 374,3-2 1,-2-17-410,2-15 1,4-7 460,-4-6 0,4-4-246,2-9 1,1-17 815,-1-9 0,0-17 0,1-7 0</inkml:trace>
  <inkml:trace contextRef="#ctx0" brushRef="#br0">13801 16500 7846,'11'-20'690,"-2"-8"1,-9 1-154,0-6 1,2 12 44,4 8 0,-3 0-15,3-6 1,-2 8-43,3 5 1,-5 6-60,4 6 0,-4 13-102,-2 14 1,0 12-303,0 6 1,0 11-53,0 3 0,3-1-39,3-6 0,-2 0-443,9 0 1,-2 0 293,2 0 1,4-2-852,-4-5 1,11-6 439,1-12 1,8-5-514,-8-9 1,3-8 502,-2-5 1,-4-8 598,3-11 0,5-8 0,0-18 0</inkml:trace>
  <inkml:trace contextRef="#ctx0" brushRef="#br0">14652 16191 7846,'11'-20'0,"-3"1"85,-8 0 0,2 1 126,5 6 0,-5-6 23,5 5 1,-5 3-11,-2-3 1,0 6-42,0-5 266,0 7-222,-9-12-79,7 15 1,-9-9-349,5 5-515,4 4 439,-7-7 143,9 9-570,0 0 830,-9 9 0,7-5-58,-4 9 0,2 0 422,-3 6 0,5 2 208,-4 5 0,-5 0-312,-2 13 1,2-1-152,-2 20 1,0 0-2,-6 19 0,8-1-314,5 14 0,4 0-26,2 7 1,2-7-630,4 0 1,14-26 333,12-6 0,4-23 155,3-16 0,8-11 938,5-14 0,-5-15-362,-2-18 1,0-17 231,-6-15 0,4-6-435,-11-7 1,-6 5 189,-7-5 1,-2 5 51,-10 1 0,-3 1-386,-10 0 1,-7 10-29,-13 9 1,2 18 115,-8 14 0,0 4-589,-7 3 0,1 8 275,-1 5 1,9 6-286,4 6 0,5 3 400,1 4 1,3 4-2369,4-4 1850,5 4 1,10 0-739,4-4 1383,5-4 0,17-1 0,2 3 0</inkml:trace>
  <inkml:trace contextRef="#ctx0" brushRef="#br0">15000 16345 9890,'11'-2'762,"-5"-4"1,-4 1-288,-2-8 1,0 0-21,0-6 0,0-2-170,0-5 0,0-4 130,0-9 1,-6 1-141,-1-1 0,-8-2-183,2-4 0,-4 4 0,0-4 0,2 4-131,2 3 1,0 1-86,-6 5 1,6-2-182,0 8 1,7 0-537,-7 7 333,9 8-1956,-5-6 1753,9 15 0,2 2-514,5 13 0,3 2 1225,10-2 0,8 12 0,2-3 0</inkml:trace>
  <inkml:trace contextRef="#ctx0" brushRef="#br0">14981 15321 7846,'0'-19'0,"0"-3"1130,0-3 0,0 3-570,0-4 1,6 3-1,3-1 1,-1-2 434,1 3 0,4 1-733,-7 3 0,9 6-461,-2 0 1,-2 9 238,2-3 143,0 5 1,6 4 27,0 5 0,-8 12-1177,-5 13 0,3 5 414,-3 2 1,1 8 41,-7 4 1,0-1 195,0 1 0,-2-8 144,-5 2 0,5-6 299,-4-7 1,4-4-62,2-9 402,8 1 0,5-12-203,13-8 0,4-17-870,9-15 1,1-5 287,6-1 0,-6-1-453,5 0 0,-6 3 768,-7 4 0,5-5 0,-7 7 0</inkml:trace>
  <inkml:trace contextRef="#ctx0" brushRef="#br0">11733 17388 7846,'-6'-19'-50,"-3"2"0,-2 2 2732,-4 2-1927,-2 0 0,4 2-257,0 5 0,9 6-436,-2 6 0,3 7 0,6 13 0,3 6-798,7 5 1,4 4 540,2 4 1,1 2-127,-1 4 0,3 3 152,3-9 0,-3 9-354,4-3 0,2 3 91,-3-2 1,1-3 387,-7-4 1,1-11-148,-1 5 147,-8-5-957,6-4 311,-15-10 443,-2-12 1,-11-10 246,-8-4 0,0 4 0,-1-16 0,1 8 0</inkml:trace>
  <inkml:trace contextRef="#ctx0" brushRef="#br0">11888 18258 6640,'0'11'3280,"0"-3"-2384,0-8 416,0 0-486,-9-8-380,7 5 0,-7-14-89,9 4 0,0-4-12,0-2 1,0-3 18,0-3 0,0-5-153,0-9 1,0-2-1,0-4 0,-2-6 27,-4-14 0,-5-6-68,-8-12 0,-3-8-310,-3-12 0,10 49 0,-1-1 153,-2-6 1,-2 0 0,0-1 0,1-1-32,-1-2 0,1 1 1,4 6-1,0 0-112,-10-45 0,12 15-110,6 11 1,5 4 131,2 15 1,0 7-215,0 18 237,0-3 1,2 14-459,5-3 318,-5 12 1,9 4-325,-5 9-688,5 0 545,8 0 1,0 0 86,1 0 1,-1 0 205,0 0 0,1 0-379,-1 0 1,0 0 256,1 0 1,6 0 97,-1 0 0,8 0 423,-8 0 0,1-8 0,-7-3 0</inkml:trace>
  <inkml:trace contextRef="#ctx0" brushRef="#br0">11598 16422 7884,'-11'0'1028,"-6"-8"1,8 4-417,-4-9 0,5 6-128,8-6 1,0 7 244,0-7-611,0 0 0,8-13 205,5 1-187,13-1 0,-2 0 0,10-4 66,7-6 0,4 5 13,7-14 0,10 9-175,-4-9 1,21-5-330,5-1 1,8 2 190,5-3 0,-45 29 0,1 1 80,2-4 0,0 0 1,2 1-1,2-1-36,2-3 0,0 0 1,2 3-1,1 0-245,3 1 1,1-1-1,3 0 1,0 0 245,0-2 0,0-2 1,5-2-1,0-2 80,2-1 1,-1-1 0,-3 1 0,0-1-33,3-2 1,1-1 0,-3 2 0,0-1 99,3-7 0,-1 0 0,-2 2 1,0 0-28,3-5 0,-1-1 0,-10 7 0,-1 0 100,2-2 1,-1-2 0,-9 5 0,-2 1-48,-4 1 1,-1 0 0,-5 4 0,-2 0 39,-1-1 1,-2 1 0,21-17 190,-10 7 0,-18 13 188,-8 13-623,-13 8 0,-7 2 397,-12 9 0,-7 9-1302,-13 4 1,3 6 1072,-10 7 1,10-5-1616,-3 5 0,5-4 763,1-3 1,1 0-708,0 0 1474,8-8 0,-6 6 0,6-6 0</inkml:trace>
  <inkml:trace contextRef="#ctx0" brushRef="#br0">16179 14085 7846,'-19'10'358,"6"8"1003,0-6-929,9 6 1,10-8 0,16-3 0,6-5 159,6-2 1,5-9-300,6-4 1,-2-6-83,8-7 1,1-6 33,6-13 0,-2-4-8,-5-9 1,3 0 98,-9 0 0,-9 0-175,-10 0 1,-13 2-75,-6 5 1,-5-1-223,-2 13 0,-17 1 134,-9 18 0,-9 5-491,-3 15 1,-7 0 287,-1 0 0,-5 11-72,6 8 1,-2 12 3,1 14 0,6 4 7,-5 9 0,12 6 166,8 1 0,12 8 67,6-2 0,9 4-3,11 2 0,17-10-220,22-9 0,12-3 180,7-10 0,4-8 61,3-11 1,-1-13-220,0-7 0,1-8 58,-1-11 0,-15-2 546,-4-17 1,-15 0-693,-4-7 0,-9-6-287,-11 0 1,-2-9-1559,-4 3 2166,-4-5 0,-3 2 0,1-4 0,-3-8 0,-2-7 0</inkml:trace>
  <inkml:trace contextRef="#ctx0" brushRef="#br0">17126 12636 7846,'-25'6'-210,"-1"3"1,2 1-1,3 3 1,1 0 644,1 0 1,0 0 0,-1 6 0,3 1-72,4-1 0,5-6 80,8 0-127,0-9 0,8 4 0,7-8 0,11-2 411,13-4 1,2-7-331,10-13 1,-6 3-379,7-10 0,-3 3 154,3-2 0,1-2-263,-8 8 1,-6-6-289,-7 6 1,-6 0-1112,6 7-1599,-8 0 1739,4 8 1348,-17 2 0,-3 18 0,-8 2 0</inkml:trace>
  <inkml:trace contextRef="#ctx0" brushRef="#br0">18112 12056 7846,'0'-19'0,"0"-1"10,0 1 0,0-7 151,0 1 0,0-1 393,0 6 1,0-5-164,0-1 1,0 0 337,0 7-306,0-1-164,-8 1 92,5 8-202,-5 3 0,6 8-87,-5 0 37,5 0 0,-7 8-55,9 5 1,0 4 28,0 3 1,-6-1 24,0 0 0,-1 3 6,7 4 1,0-3-138,0 10 0,0-1 37,0 6 1,0 3-92,0 4 1,9-4 166,4 4 1,0-2-509,6 2 1,-4 2-163,11 5 1,4-5 249,2-8 0,-2-9 42,2-4 1,-2-5 111,3-2 0,-6-8-211,-7-5 0,-9-6-48,-5-6 1,3 2 55,-3-9 0,0-2-353,-6-11 742,-8 5 0,-3-16 0,-8 7 0</inkml:trace>
  <inkml:trace contextRef="#ctx0" brushRef="#br0">18402 12017 7846,'0'-19'2141,"0"8"-1638,0-6 0,0 13-114,0-9 1,9 9 0,4-3-1,4 5 201,2 2 0,3 0-366,3 0 1,-1 9-360,8 4 0,-6-3 0,4 3 0,0 4 7,0 7 1,-6-3 108,2 5 1,-7-2-604,-6 2 1,-2-3 125,-5 9 0,-4-8-23,5 2 0,-5 2 273,-2-3 1,-9 1 25,-4-7 1,2-1 359,-1-5 0,5-5-40,-6-8 267,0 0-219,-6 0 0,2-8 381,4-5 1,-2-5-113,9-1 0,-3-7 25,2 1 1,5-10-6,-4 3 1,4 2-88,2-2 0,-2 8 32,-5-2-145,5-4 1,-7 9-46,9-5 0,0 11 230,0 2-654,0 9 125,0-5 0,3 18-82,3 4 1,-4 4-126,5 2 0,1 7 150,-1 0 1,8 2-423,-2-2 0,4-5 266,2 5 0,0-5-139,1-1 0,-1-1 132,0 0 1,7-8-310,0-5 0,6 3 119,-6-3 1,6-1-45,-6-12 1,2 3-139,-2-9 0,-5 0 699,5-6 0,-5 0 0,-1-9 0,-1-2 0</inkml:trace>
  <inkml:trace contextRef="#ctx0" brushRef="#br0">19137 12095 7846,'-20'8'-60,"7"-3"60,1 7 0,5-7 1798,-6 1-709,9-4-699,-5-2 0,11 0-52,5 0 0,4 0 94,8 0 1,7-8-515,0-5 0,1 2 111,-1-2 1,-2 0-237,8-6 1,-8 0 240,1-1 0,3 3-975,-2 4 1,0-4 442,-7 4 1,1 3-675,-1-3 1,0 2 1171,1-2 0,-1-4 0,0 6 0</inkml:trace>
  <inkml:trace contextRef="#ctx0" brushRef="#br0">19929 12694 7230,'-6'12'-617,"-1"1"1,1-6 1296,6 6 1,0-7-1,-2 5 89,-5-3 1,5 1 442,-4-3-275,4-3 0,2 3-476,0-12 0,0-5-208,0-8 1,0-9-43,0-5 0,0-5 62,0-7 0,2-5-62,4-8 1,-4-2-219,5-4 1,-5-5 57,-2-8 1,0-7-8,0 0 0,-2 3-65,-5 10 0,5 13-314,-4 13 143,4 4 225,2 20 1,0 6-476,0 21 0,0 5 181,0 8 0,0 9 5,0 4 0,6 5 109,0 1 1,9 1-162,-2 0 1,-2-7-122,2 0 0,0-6-239,6 6 1,-2-8 639,-4 1 0,2-3-114,-8-3 835,8-8-561,-4-2 0,-1-12 253,-3-3 0,-5-11-189,-2-9 1,0-8 90,0 1 0,-2-3 36,-5-3 0,3 1 54,-9-1 1,7 7-169,-7 0 0,8 2-32,-1-3 0,4 5-114,2 9 1,0 6 246,0 0-141,0 9 1,8-4-85,5 8 1,-2 8-691,2 5 0,0 4 373,6 2 1,0 7-857,1 0 1,-1 0-90,0-7 0,1 0 593,-1 1 1,0-1-57,1 0 0,-7 1 240,0-1 1,-7-8 399,7-5 0,-9-4 0,5-2 0,-9-8 0,0-3 0</inkml:trace>
  <inkml:trace contextRef="#ctx0" brushRef="#br0">20219 11689 7846,'0'-11'0,"2"3"1122,5 8 0,-3 0 152,9 0 0,-7 0-664,7 0 0,7 8-488,5 5 0,3 4 58,-2 3 0,-2-1-914,8 0 1,-8 7 513,1 0 1,-3-1-119,-3-5 1,-2 1 216,-4 5 1,2-11-2585,-8 4 1329,-1-4 1376,-6 5 0,-9-1 0,-1 0 0</inkml:trace>
  <inkml:trace contextRef="#ctx0" brushRef="#br0">20238 11225 7846,'11'-19'1741,"0"0"-1222,-5-1 1,-1 1 273,8 0 0,-1-1-309,8 1 1,1 2-302,5 4 1,-4 2 27,3 5 0,-1 4-518,2-5 1,-5 7 245,5 7 1,-7 3-292,-6 10 0,2 5 35,-8 1 1,1 9 129,-1-3 1,-5 4-495,4 3 0,-4-1 267,-2 1 1,0-2-16,0-5 0,7 2 87,-1-8 0,9-7-12,-2-6 1,13-9 141,6 3 1,-2-7-413,3-7 624,7-3 0,1-18 0,6-2 0</inkml:trace>
  <inkml:trace contextRef="#ctx0" brushRef="#br0">18847 13215 7793,'-20'0'-27,"1"0"1,0 0 637,-1 0 0,7 2-161,1 5 1,-1-5-696,-7 4 1,1 3 176,0-3 0,-1 7 0,1-4 0,-2-1 269,-5 1 1,4 6-80,-3-2 1,10-2 423,2 2-218,0-9-187,2 4 1,7-8-18,17 0 0,12-8 279,27-5 1,10-15-195,22-11 0,-36 13 0,1-3-338,4-6 1,3-1-1,9-3 1,3 1 168,5-4 1,3 0-1,5-3 1,3 0-364,8-6 0,3-1 0,-31 16 0,1 0 0,1 0 374,4-2 1,1-1 0,1 0 0,-1 2 0,1 1 0,0 0 11,1-1 0,0 0 1,0 1-1,-5 2 0,0 1 1,0-1 8,-1 0 0,-1-1 0,0 1 0,29-11 0,-3 0-252,-4 3 1,-2 1 0,-3-2 0,0 0 203,-2 1 0,-1 0 1,-13 5-1,-3 1-7,-5 6 0,-2 2 1,35-26 576,-15 16 1,-12-1-486,-20 20-204,-8 4 0,-29 15 247,-8 0 1,-11 2-499,-14 4 0,-5 11-446,-9 9 0,-6 6-23,0-6 0,-3 9-53,3-3 1,4-2 867,-4 2 0,5 0 0,1 7 0</inkml:trace>
  <inkml:trace contextRef="#ctx0" brushRef="#br0">20103 13312 7846,'11'-30'0,"0"2"1226,-5 9 1,-2-9-656,9-5 0,2-1 1,9 0-1,4 2-50,2-3 0,2 7-310,7 3 1,-7 5-525,0 7 1,-8 5 248,2 8 0,-5 2-392,-2 4 0,-8 14 379,-4 12 1,-5 6-179,-2 8 1,0-4-143,0 10 1,-9 0-100,-4 5 1,-4 1 140,-2 0 0,6-6 102,0-1 1,2-10 447,-2-2 0,5-3-72,8-10 336,0 0 1,11-15-276,8-5 0,9-15 25,10-10 1,10-11-7,3-15 0,-1 2-199,1-8 0,-1 8-1034,1-2 0,3 4 554,-9 2 1,-6 7-984,-7 0 1459,0 8 0,7-12 0,-1 6 0</inkml:trace>
  <inkml:trace contextRef="#ctx0" brushRef="#br0">21224 12771 7846,'0'-19'288,"0"-1"0,0 1-64,0 0 1,-2 6 588,-4 0-581,4 9 0,-7-7-330,9 4-44,-9 5 0,5-6 199,-9 8-109,9 8 0,-11-4 62,8 9-23,1-8-222,6 12 48,0-6 1,0 1-425,0 1-371,0-8-108,0 12 567,0-15 523,0 15 0,0-13 0,0 9 0,0-8 0,0 5 0,0-3 0,9-5 0,-7 15 0,6-6 0</inkml:trace>
  <inkml:trace contextRef="#ctx0" brushRef="#br0">21302 12752 7846,'0'-20'0,"0"1"0,0 0-261,0-1 0,0 7 1037,0 0 0,0 7 302,0-7-479,0 9-388,0-13 1,-3 15-1,-3-5 1,2 5-1,-9 2 0,6 0-170,-5 0 0,-1 11-77,-7 8 1,1 9-165,0 11 1,-1 1-30,1 5 0,2-2 152,4 9 0,-2-1-462,8 7 0,1-8 210,6-5 0,9 2-138,3-2 1,12-2 135,2-11 0,8-4 444,-2-9 0,3-8 81,-3-4 0,2-5 172,-8-2 1,0-9-28,-7-4 0,-2-4-145,-4-2 0,-4-7 493,-9 0 1,0-2-245,0 3 0,-9 1 113,-4-8 1,-4 8-169,-2-2 1,6 7-142,0 6 1,0-4-295,-6 4 1,6 5-383,0 1 1,7 5-986,-7 2 862,9 0-2770,-5 0 2374,9 0 1,0 9 947,0 4 0,9-5 0,1 1 0</inkml:trace>
  <inkml:trace contextRef="#ctx0" brushRef="#br0">21360 12307 7846,'0'-13'305,"0"0"0,0 1 473,0-8 1,2 1 137,4 0 0,3-1-378,4 1 1,4 0-355,-4-1 1,4 3 39,2 4 1,1-2-1145,-1 9 823,0-1 0,1 9-375,-1 5 0,-8 4 275,-5 8 1,-4 7-61,-2-1 0,0 10-40,0-3 0,0 5 34,0 1 1,0-1 157,0-5 0,0-4-23,0-9 1,0 0 303,0 1 0,2-3-91,5-4 1,-3-5-316,9-8 0,2 0 54,11 0 1,-5-8-165,5-5 0,2-4-528,-2-3 1,2-1 867,-3-5 0,-3 5 0,6-7 0</inkml:trace>
  <inkml:trace contextRef="#ctx0" brushRef="#br0">18634 11573 7846,'-2'-19'0,"-2"-1"-12,-3 1 1,-1 0 174,1-1 1,5 1-68,-4 0 0,-5 6 128,-2 0 1,2 7-143,-2-7 0,0 8 1,-6-1 86,0 4 0,-1 2-109,1 0 1,-2 2 103,-5 4 1,4 1-153,-3 12 1,3-2 63,3 15 1,2 3-168,4 10 1,-2 4 57,8 9 1,1 5-51,6 7 0,2 1-111,4 13 1,7 4-350,13 2 1,0 7 257,-7-45 1,0-1-1,16 39 18,10 0 0,-4-11 319,-3-8 0,8-13-125,-1-13 1,6-21 569,-6-11 1,0-11-283,-6-8 1,6-14 203,0-12 0,0-7-129,-6-6 0,-7-6 56,0-14 1,1-5-382,5-14 0,-8 4-125,-4-3 0,-4 1 143,-3-2 1,-6 3 37,0-9 0,-9 8-104,2-2 1,-12 11 56,-7 3 1,-13 14 337,-6-2 1,-4 13-302,-3 0 0,-2 19 4,-4 7 1,-4 12-188,-9 1 0,0 14 133,0 12 1,-7 10-319,1 15 1,4 4 123,2 9 1,13 0-319,-7 0 0,18-2 174,8-5 0,4 3-196,3-9 0,8-2 573,5-11 0,4-4 0,2-9 0,0 1 0</inkml:trace>
  <inkml:trace contextRef="#ctx0" brushRef="#br0">16740 11805 7846,'-20'0'-39,"1"0"0,0 0 0,-1 2-311,1 4 795,0-3-118,-1 14-154,10-15 0,-5 9 115,8-5-144,1-4 0,8 7-78,4-9 1,-1 0 0,7 0 0,4 0-126,1 0 1,11 0 168,4 0 1,4 0-135,3 0 0,4 2 113,9 4 1,-1-3-175,14 3 1,-3-2 78,2 3 1,5-5-89,8 4 0,1-1 25,-1 1 1,-8-4 33,-5 5 0,1-5 25,-7-2 0,-7-7-16,-19 1-41,-4-1 55,-8-1 0,-12 6-111,-8-5 0,-8 5 103,-12 2 1,-1-2-80,-5-4 0,4 3 67,-3-3 0,-3 4 151,2 2 0,-6-7-62,6 1 1,0-3 31,7 3 1,0 2 66,-1-9 0,3 6 2,4-6-131,-4 0 1,13 1 45,-9-1 1,9 6-83,-3-6 1,16 9 72,10-2 1,2 4 0,12 2 0,-1 0-77,7 0 0,-9 8 40,-5 5 1,-3 13-117,-3 6 0,-2 4 108,-4 3 1,-4 0-200,-9-1 1,-9 7 59,-4 1 1,-4-1-153,-2-7 1,0-1 54,-1-5 1,1-4-1059,0-9 509,-1 1 765,9-10 0,3-1 0,8-9 0</inkml:trace>
  <inkml:trace contextRef="#ctx0" brushRef="#br0">19794 11322 7846,'0'-20'-146,"2"1"1,2 0 0,3 0-344,-3-1 1,-2 1 0,-2 0 621,0-1 1,0 1-54,0 0 0,0-1-15,0 1 1,0 0 0,0-1 0,0 1 118,0 0 0,-6-1-120,-1 1 1,-1 0 79,1-1 0,3-5-5,-9-1 1,9-2 96,-3 2 0,-1 5-37,1-5 0,-6 5-73,7 1 0,-7 1 256,7 0-226,-1-1 0,5 7 423,-4 0-263,3 9 145,-5-4-241,8 8-166,0 0 1,2 8-52,4 5 1,-1 11-173,8 1 0,0 10 101,6-3 1,-6 7-495,0 6 0,-3-2 266,3 8 1,2-1-290,-8 1 0,6 5 206,-7-5 1,1-1 158,-7 1 0,0-8 157,0 2 0,0-12-137,0-8 0,-7-3 345,1-3 0,-9-8-136,2-5 1,2-4 676,-2-2-301,0 0 130,-6-8 0,2-3-190,4-8 0,4 6 332,9 0-444,0 0 1,2-6-25,5-1 0,4 8-151,8-1 0,7 8 110,-1-1 1,1-3-367,-6 3 1,-1-3 128,0 3 0,1 4-483,-1-5 0,0 5-480,1 2 363,-1 0 1,0-6 688,1-1 0,-1-16 0,0 1 0</inkml:trace>
  <inkml:trace contextRef="#ctx0" brushRef="#br0">21205 13679 7846,'-13'0'962,"0"0"1,9 2-182,-3 4-640,5-3 0,4 14 0,5-6 0,6 1 141,4 1 1,11-2-484,4 2 0,13-4 233,7-9 0,12-18-1044,7-7 0,-2-18 344,2-9 1,-3-19 444,3-6 0,-32 25 0,-3-3 0,-1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5122 7168 7696,'-11'-2'-774,"3"-3"1180,-1-1 0,-1 0 0,-10 6-4,1 0 0,6 0 0,0 0-55,-2 0-146,6 0 164,1 0-90,8 0 1,8 0-68,5 0 0,7 0-138,5 0 0,8-3 99,12-3 0,4 2-142,9-9 1,0 0-46,0-6 0,0 6-128,0 0 0,0 6-10,0-5 0,0 5-204,0-6 0,-9 9-219,-3-3 1,-14 5 253,-6 2 1,-7 2-125,-6 5 0,-5 4 114,-8 8 0,-8 0-91,-5 1 0,-4-1 426,-3 0 0,-8 1 0,7-1 0,-7 0 0</inkml:trace>
  <inkml:trace contextRef="#ctx0" brushRef="#br0">5219 7207 7696,'0'-20'135,"0"1"79,0 0 1,0-1 172,0 1 1,-7 6-136,1 0 0,0 7 179,6-7-210,0 9 0,0-7 78,0 4 94,0 5-361,0-6 1,0 10-46,0 4 1,0-1-56,0 7 1,0 8 70,0 5 1,0 10-121,0-3 0,-3 13 93,-3 7 1,4 3-81,-5 3 0,-1 7-16,1-1 0,-8 9 73,2-2 0,3 0 20,-3 6 0,0-6 39,-6 6 1,8-2-4,4-10 0,-1-1 40,1-6 1,1-11-51,6-8 1,8-2 11,5-12 0,7 3 4,5-2 1,-1-11 124,8 4 0,1-10-116,5 4 0,9-9 177,5 3 0,4-7-95,2-7 0,2 3 80,4-9 0,-3 0-244,3-6 0,-6-1 29,-7 1 0,-3 6-64,-10 0 0,-8 9 90,-4-2 1,-13 1-945,-6-1 674,-5 4 0,-4-7-581,-5 9 1,3 7 218,-9-1 0,7 3-215,-7-3 850,8-4 0,-12 15 0,6-6 0</inkml:trace>
  <inkml:trace contextRef="#ctx0" brushRef="#br0">6147 8385 7696,'-20'0'1942,"10"0"-1696,1-8 0,9-5-73,0-13 1,9 2-1,4-8 1,4-2 251,2-3 0,7-8-200,0 0 1,8-11-1,-2-2 1,5 0-128,1-6 0,-5 2 110,-1-3 0,-2 3-240,2-9 1,5 2 59,-5-1 0,-4 3-138,-3 9 1,3 7 84,-2-1 1,0 11-91,-7 3 0,-2 8 32,-4 10 1,5 7 81,-6 0-8,-3 9 13,0-4 0,-3 10-103,0 4 0,1 11 70,-7 9 0,0 11 179,0 1 1,0 10-92,0 9 1,0 4-53,0 3 1,0-4 6,0 4 1,-7 5-262,1 2 1,0-4-453,6-3 1,-3-4 335,-3-2 0,4 0-126,-5 0 1,5-11 121,2-8 1,0-9-1,0-11 0,-2-6 118,-4 0 1,1-9-64,-8 3 0,7-12 69,-7-1 1,0-9 242,-6 2 0,0-11 0,-1-1 0,-5-3 0,-1 2 0,-6 2 0,6-8 0,-9 6 0,3-6 0,2 6 0,-2-6 0,6 7 0,-6-8 0,10 10 0,3-3 0,2 4 72,10 3 0,1 6 242,6 0 1,4 3 266,9-3 0,4-4-249,22 4 1,4-4 189,15-3 1,9-8-172,3-4 1,6 2-225,1-2 0,0 8 42,1-2 1,-10 5-294,-3 2 1,-14 8-174,-6 5 0,-12 3-399,-8 3 0,-5 5-197,-7 8 1,-5-1 426,-8 14 0,0-2 466,0 2 0,0-3 0,0 9 0,-2-2 0,-4 3 0,1 3 0,-8-4 0,9 3 0,-2-3 0,-3 2-41,3-8 1,-1 0 45,7-7 0,0 0 404,0 1 0,0-7-171,0-1 1,2-1 43,5 2 1,-3-4-46,9-9 0,-7 0-107,7 0 0,-6 0 55,6 0 1,-3-2-84,3-5 1,4-1 99,-4-5 1,-2-5 36,2 6 1,0-8 85,6-6 0,-6 3-38,0-9 1,0-1-113,6-5 0,-6 6 39,0-1 1,-2 3 114,2-2 0,2 4 64,-9 9-445,0 0-126,-6 8-63,9 2 1,-7 20 63,5 8 0,-5 9 76,-2 11 1,0 0 31,0-1 1,0 7 22,0 0 1,0 3 63,0-3 1,0 2-41,0 4 1,0 5-96,0-4 1,-9 4 83,-4 2 1,-10-1-146,-3 1 0,-8-6-156,1-1 0,-3-10 94,-3-2 0,1-5-9,-1-14 0,9-5 57,4-15 0,13-3-387,7-3 0,4-11 171,2-9 0,4-6-15,9 6 1,2-8 422,17 2 0,0-3 0,7 3 0,0 4-30,-1 9 1,1-1-26,-1 1 0,1 2 202,0 4 1,-1-4-118,1 4 1,0-4 874,-1-2 1,8-1-369,-1 1 0,0-9 148,-7-4 0,8-5-222,-1-1 0,6-7-216,-6 0 1,-2-7-40,-11 7 1,3-9-140,-9 3 0,-3 4 80,-10 1 1,-4 8-45,-9 6 0,-9 6-168,-4 13 1,-6 4 2,-7 9 0,-4 2-95,-9 5 0,7 12 74,0 13 0,2 1 125,-2 5 0,-3-3 7,10 10 1,5-4-2,7-3 0,9-1-46,-2-5 1,3 2 36,3-8 1,15 2-27,5-2 0,14-11 35,5 4 1,2-13-18,10 1 0,-6-7 1,7-7 1,-9 3-500,2-9 1,-6 0-263,-7-6 1,2 0 354,-8-1 0,-2 1-270,-12 0 1,3 6-1185,-8 0 1826,8 9 0,-4-13 0,8 6 0</inkml:trace>
  <inkml:trace contextRef="#ctx0" brushRef="#br0">8544 7941 7021,'10'0'4069,"1"0"-3480,-4 0 0,-5 2-209,4 4 0,5-1-131,2 7 1,-2 1-494,1 7 0,1 1 232,7 5 1,-7-2-637,-1 8 0,-5-2 464,6 2 1,-9 2-933,2-8 0,-3 6 222,-3-6 0,0 6-303,0-6 1197,0 0 0,-9-7 0,-2 0 0</inkml:trace>
  <inkml:trace contextRef="#ctx0" brushRef="#br0">9549 8598 7696,'-13'0'1073,"0"0"1,7 0-15,-7 0-36,8 0-747,-12 0 0,15-3 0,-4-5 0,4-11 127,2-11 1,2-9-185,4-6 0,5-13-69,8-13 0,7-21-20,0-11 1,-9 46 0,0 0-290,0-4 1,-2-1-1,0-3 1,0 0 200,2-3 1,-1 0 0,-4 3 0,1 1-182,3 9 0,1 1 0,13-38 68,2 21 0,2 9-314,-8 23 287,0 13 1,-7 20 0,0 12 0,1 14 168,-1 12 0,7 13-93,0 6 0,2 7 335,-3 7 1,-3 10-130,4 9 1,-7-1-202,-6-5 0,4-1 171,-4 0 1,-2-2-403,1-4 1,-7 2 140,1-9 1,-4 7 493,-2-6 0,-8-3-2002,-5-10 1,-4-7 663,-3-13 1,-1-6-286,-5-14 0,3-3 623,-10-9 1,-5-9 612,-7-3 0,-3-14 0,3-6 0,-4-7 0,-9-6 0,2-7 0,4-12 0,-1 2 0,8-9 0,8 11-55,11 2 0,7 8 159,6 12 0,7 8 493,12 4 1,7 11-235,13 2 0,6 9 84,13-3 0,7-1 217,12 1 1,3-8-144,4 2 0,4 3-151,-4-3 1,-3 2-421,3-2 0,-15-2-277,2 9 0,-13-7-351,0 6 0,-10-1-516,-3 1 1,-9 5 127,3-4 1066,-4 4 0,-3-7 0,0-2 0</inkml:trace>
  <inkml:trace contextRef="#ctx0" brushRef="#br0">10786 7400 7696,'2'-37'0,"5"5"0,-3-4 1051,9 3 1,-7 8 737,7 5 144,-9 1-1404,5 17 1,-9 2-192,0 13 0,0 12-207,0 8 0,0 3 77,0 3 1,0 8-197,0 5 0,0-3 86,0 2 0,6 1-688,1 6 1,-1 0-75,-6 0 0,0-7-424,0 1 1,7-1-57,-1 7 0,1-2 578,-7-4 0,0-5 126,0-8 1,0-16 116,0-3 1,-9-14 7,-4 0 1,-4-14 314,-2-12 0,-1-7 0,1-12 0,-7-2 0,0-4 0,1-6 0,5-14 0,7-4 227,1-8 1,7-9-386,-1-4 1,6 2 465,6-2 1,7 8-103,13-1 1,4 20 524,9 12 0,8 10-213,4 9 0,12 4 242,1 9 0,1 8-189,-7 4 0,-3 16 46,-3 10 0,-3 3-667,-16 10 1,-3 7 71,-24 6 1,1 2-141,-7-2 1,-9 2 367,-4 5 1,-4-5-913,-2-8 0,-1-1 40,1 1 0,0 0-298,-1-1 1,1-8 238,0-4 0,-1-4-997,1-3 1678,0 0 0,-9-8 0,-2-2 0</inkml:trace>
  <inkml:trace contextRef="#ctx0" brushRef="#br0">11424 7496 7696,'13'7'0,"0"-1"0,-9 3 774,2-3 0,-3 7-271,-3 13 0,0 6-113,0 13 0,-9 7-291,-4 12 0,-2 3-346,2 3 0,5 3-151,8-8 1,2-3 221,4-10 1,13-5 111,14-8 0,3-3 74,3-4 0,6-12 245,0-14 1,7-6-198,-7-6 0,4-7 446,-10-13 0,2-4 283,-16-9 0,-1-2-328,-11-4 0,2 2-111,-9-8 0,1-1-140,-7-6 1,-2-2-267,-5-4 0,3 10 94,-9-4 1,0 7-289,-6-1 0,-3 5 182,-3 8 0,3 9-747,-4 5 0,-2 10 183,3 2 0,-8 8-499,8-1 1,-1 4 56,6 2 119,1 0 957,0 0 0,8 0 0,3 0 0</inkml:trace>
  <inkml:trace contextRef="#ctx0" brushRef="#br0">12081 7322 7696,'-8'-10'1176,"5"1"0,-3 3-658,12-1 0,7-8-125,13 2 1,6-4-145,13-2 1,11 0 0,9-1 0,-1 1 117,3 0 0,-5-1-670,9 1 0,-11 0 244,-2-1 0,-9 3-646,-10 4 1,-3-2-692,-3 9-562,-5-9 1242,-9 13 0,-10-5 402,-9 14 1,-11-3 313,-15 9 0,2-7 0,-8 7 0,0 0 0,-7 6 0</inkml:trace>
  <inkml:trace contextRef="#ctx0" brushRef="#br0">12564 7110 7696,'-30'9'0,"2"-5"-22,9 9 0,-2-9 325,-5 2 1,4 5-108,-3 2 0,3-2 175,3 2 0,2 0-45,4 6 0,-2 2 116,8 5 0,1-2-99,6 8 1,0 0-26,0 7 0,0-1-252,0 1 1,0 6-162,0 0 0,0 9-276,0-3 0,0 3 255,0-2 0,0 1-15,0-8 1,-7 3-442,1-3 1,-3-5 81,3 5 1,-3-4 136,-4-2 1,-2-3 309,9-3 1,-7-5-171,7-9 234,-1-8 0,18-3 199,8-8 1,9 0-125,11 0 0,8-8 90,5-5 1,-1-2-101,7 2 1,-4-4-169,10 4 0,-4 2 113,-2-2 1,-6 2-476,-1-1 0,-3-6 186,-3 5 0,-2 3-566,-17-3 824,-9 0 0,0-15 0,-6-2 0</inkml:trace>
  <inkml:trace contextRef="#ctx0" brushRef="#br0">12526 7690 7696,'-20'10'0,"3"1"1384,4-5-422,-4-3 473,15 14-945,-7-15 1,12 13-1,3-9 1,7 1-187,13-7 0,-3 0-108,9 0 0,1 0-677,5 0 1,-3-7 378,3 1 0,-10-3-918,11 3 0,-5 2 508,5-9 1,0 8-313,-1-1 1,1-3 219,0 3 1,-3 0 603,-4 6 0,5 0 0,-7 0 0</inkml:trace>
  <inkml:trace contextRef="#ctx0" brushRef="#br0">12970 7960 7696,'20'0'-123,"-1"0"1,0 0 999,1 0 0,1 0-341,5 0 1,4 0-129,9 0 1,6-6-154,0-1 1,8-6-164,-1 7 0,4-9-303,2 2 1,-9-2-27,-4 2 0,-4-4-630,-2 4 0,-7-11 499,0-1 1,-8-1-525,2 7 1,-11-1 891,-2 1 0,-1-9 0,8-2 0</inkml:trace>
  <inkml:trace contextRef="#ctx0" brushRef="#br0">13840 7052 7696,'0'-28'0,"0"4"0,0-8 0,0 9 0,0-3 0,0 11 955,0 2 408,0 9 0,0-3-492,0 14 0,0 3-409,0 10 0,-2 10-345,-4 8 0,-1 3-15,-12 11 1,2-1-157,-16 7 0,3 2 124,-2 5 1,-2-5-411,8 4 0,-4-4 47,11-2 0,-3 5-154,16-5 0,1 8 113,12-14 0,8-1 60,17-12 1,11-3 571,21-4 0,14-6-164,12-13 1,7-4-252,6-9 1,-47-7 0,2-3 205,3-2 1,0-2-1,0-3 1,-2-3-173,-3-2 1,-2-1-1,-3 2 1,-1-1-408,33-29 1,-7 6-146,-18-7 1,-13 3-246,-13-3 0,-13-1 377,-19 7 1,-10 1 33,-10 7 0,-6-1 154,-6 0 1,-4 7 602,4 0 1,-3 6-289,3-6 0,-5 8 138,5-1 1,4 3-9,3 3 1,3 6 269,3 0 1,6 9 457,0-3 1,9 7-410,-3 7 0,5 6 296,2 13 0,0 4-270,0 8 1,0 3 306,0 4 0,0 4-285,0 9 0,6 7 153,1-1 1,6 9-339,-7-2 1,9 6-340,-2 7 0,-2-2-719,2 8 1,-7-15 517,7 2 0,-9-12-302,3-1 0,1-4 199,-1-2 1,8-6-1506,-2-1 0,4-8 1836,2 2 0,3-4 0,4-2 0,6-1 0,4 1 0</inkml:trace>
  <inkml:trace contextRef="#ctx0" brushRef="#br0">15503 8192 7696,'10'-9'1744,"7"7"1,-6-6-1184,9 8 0,-8 0-43,1 0 0,0 15-87,7 4 0,-8 13-122,1 0 0,-8 13-280,1 7 0,-4 4 71,-2 2 1,-8 0-1032,-5 0 1,-13-9-120,-6-4 0,-5-4-659,-1-2 0,5-16 1709,1-4 0,0-12 0,-7 1 0</inkml:trace>
  <inkml:trace contextRef="#ctx0" brushRef="#br0">17049 7902 6653,'-6'13'0,"-1"0"0,-2-7 0,3 7 0,4-6 0,-7 3 0,1-1 0,6-3 0,-9 1 0,4-1 0,5 1 0,-6-7 0,8 0 0,0 0 0,0-9 0,0 5 0,0-9 0,0 6 0,0-5 0,6 5 0,1-6 0,1 7 0,-1-7 0,-5 0 0,4-6 0,3 6 0,-3 0 0,7 0 0,-6-6 0,5-1 0,-5 1 0,6 0 0,-7 0 0,3-1 0,-3 1 0,-4 0 0,5-1 0,-3-6 0,3 1 0,-5-1 0,4 7 0,-4 6 0,-2 0 0,0 0 0,0-6 0,0-1 0,0 1 0,0 0 0,0-1 0,0 8 0,0-1 0,0 6 0,0-6 0,0 7 0,0-7 0,0 9 0,0-5 0,-2 9 0,-4 0 0,1 7 0,-7-1 0,5 9 0,-6-2 0,0 4 0,-6 2 0,0 1 0,-1-1 0,1 7 0,0 0 0,-1 1 0,1-1 0,2-4 0,4 3 0,-4 3 0,4-2 0,-2 2 0,2-2 0,-2-3 0,8 10 0,-8-10 0,5 5 0</inkml:trace>
  <inkml:trace contextRef="#ctx0" brushRef="#br0">16856 8095 7696,'10'0'-1717,"-1"0"1717,-9 0 0,0 0 0,9 0 0,-7 0 0,6 0-194,-8 0 631,0 0-295,0 9 186,0-7-222,0 15 1,0-6 42,0 8 0,-6-6-66,-1 0 0,1 0 25,6 6 0,-6 1-100,-1-1 0,-1-2 74,1-4 1,5 4 196,-5-4-126,5 4 271,-6 2-281,6 1 0,-9-1 283,4 0 2,5-8-16,-6 6-153,8-15 63,0 16-133,0-16-41,0 6 0,0-16-108,0-5 1,6-4 67,1-3 1,8-7 47,-3-6 0,6-10-44,1-2 1,0-11 9,1-1 1,5-4-29,1-9 0,0-8 3,-7-5 1,3-10-272,4 3 0,-5-2 237,5 2 0,-5 6-196,-1 13 0,-1 7 70,0 12 1,1 7-185,-1 13 147,0 13 1,-6 12-70,0 14 1,-2 12-86,2 13 0,2 5 113,-9 1 1,7 9 132,-7 5 0,7 2 93,-6-3 1,-1 5-209,-6-5 0,7-1-73,-1 1 0,1-3 0,-7-3 1,6 0 58,0-13 0,3-6 59,-2-7-5,-5 0 153,15-17 0,-15 5 159,4-14 1,3-10-133,-3-8 1,1-8 127,-7 8 1,2-10-36,5 3 0,-5-11-57,4-2 1,-2-6-96,3 5 0,-3-7 4,9 1 1,-2-1-29,2 1 1,4 1-137,-4 12 0,10-4 24,3 11 0,0 10 66,-7 3 1,1 13 1,-1-1 0,0 14 6,1 5 0,-10 8 4,-3 5 0,1 12 40,-1 8 0,-1 9 346,-6-3 0,-8 5-223,-5 2 1,2 0-72,-2 0 1,0 0-586,-6 0 0,2-7 242,4 1 0,-4-3-665,4 3 1,2 1 423,-2-7 0,9-4-556,-3-9 1068,5-5 0,2-18 0,9-10 0,2-10 0</inkml:trace>
  <inkml:trace contextRef="#ctx0" brushRef="#br0">18247 7071 7909,'0'-10'1566,"0"3"-1216,0 14 0,0 3 57,0 10 1,0 5-144,0 1 1,0 15-47,0-2 1,0 6-179,0 0 0,0 4-210,0 9 0,0-6-598,0-1 1,0-8 476,0 2 0,0-2-742,0 2 0,-6-11 441,0 5 0,-7-13 592,6 0 0,-16-5 0,1-2 0</inkml:trace>
  <inkml:trace contextRef="#ctx0" brushRef="#br0">17900 7593 7696,'6'-64'0,"0"-1"0,18 9 32,2-8 0,10 2 57,9-3 1,5 16 453,8 4 1,8 6-83,5 13 1,2 1 72,-2 5 1,-6 10-100,-14 3 1,-4 5-102,-8 2 1,-11 9-509,-9 3 1,-8 6 184,-11 1 1,-2 0-22,-5 1 0,-5 5 90,-14 1 0,2 6-474,-8-6 0,0 8 175,-7-1 0,7-3-373,0 2 1,6-8 3,-6 1 0,8 3 203,-2-2 1,5 0 16,1-7 1,1 0 128,0 1 1,8-1-330,5 0 371,3 1 1,8-10 196,8-3 0,2-5 0,17-2 0,0 9 0,7 1 0</inkml:trace>
  <inkml:trace contextRef="#ctx0" brushRef="#br0">18421 7632 7696,'-19'-11'590,"6"2"-296,0 9 1,7-6 212,-7-1 98,9 1-60,-5 6 15,1 0-336,5 0 0,-3 0-16,12 0 1,-1 2-49,8 5 1,-1 3 35,8 10 1,-1 5-344,0 1 0,1 8-58,-1-1 0,0 3-218,1 3 1,-1-3 46,0-4 0,3 5 173,4-5 1,-5-2-428,5 2 0,2-8 178,-2 2 1,2-11-79,-3-2 1,-1-9 173,8 2 0,-8-12 356,2-7 0,4-13 0,0-4 0</inkml:trace>
  <inkml:trace contextRef="#ctx0" brushRef="#br0">19214 7226 7696,'11'-19'0,"-5"-1"0,-4 1 0,-2 6 1205,0 0-332,0 9-512,0-5 1,0 11 98,0 5 0,7 6-115,-1 12 0,7 8-74,-6 12 1,1 4-76,-1 9 1,-5 2-452,4 5 1,-4-1 110,-2 13 1,0-10-84,0 10 0,-2-10-687,-4 4 1,-3-7 418,-4 7 1,-4-9-494,4 2 0,-4-3 531,-2-4 1,-1-7 456,1-5 0,0-13 0,-1-6 0,-8-13 0,-2-5 0</inkml:trace>
  <inkml:trace contextRef="#ctx0" brushRef="#br0">18905 8385 7696,'0'-11'278,"0"-6"0,0 13 162,0-9 0,17 7-98,9-7 0,8 2 52,5-2 1,10-11-95,9 5 0,6-13-137,7 0 0,2 2-874,-8-3 1,4 1 469,-11-6 0,-7-1-844,-19 0 1,-12 1 1084,-14-1 0,-4-17 0,-2-4 0</inkml:trace>
  <inkml:trace contextRef="#ctx0" brushRef="#br0">19001 7187 7696,'0'13'0,"0"0"1451,0-9-900,0 13 0,9-12-54,4 8 0,6-9 95,7 2 1,4-3-227,9-3 0,8-3-84,4-3 1,5-3-63,2-4 1,5-4-806,-5 4 0,2-4 429,-15-2 1,0 0-336,-6-1 1,-3 7 71,-4 0-2317,5 9 1666,-16-4 1,5 10 1069,-13 4 0,-4 7 0,-9 13 0,0-5 0,0 24 0,0-4 0</inkml:trace>
  <inkml:trace contextRef="#ctx0" brushRef="#br0">19929 7979 6799,'-11'-8'1940,"3"6"-1144,8-7-42,0 9-237,0 9 0,2-1-55,4 5 0,5 2-134,9-8 0,-1 5-542,0-5 1,9-1 210,4-6 0,5 0-264,1 0 1,10 0 264,3 0 1,5-15-1334,2-4 0,0-5 1335,0 5 0,0-17 0,0-5 0</inkml:trace>
  <inkml:trace contextRef="#ctx0" brushRef="#br0">20818 7709 7696,'20'-19'627,"1"-3"-327,5-4 1,-5-2 209,5-4 1,-2-4-146,2 4 1,-5-7 104,5-6 1,-5-5-137,-1-8 1,-7-8-29,-1-5 0,-5-8-97,6-12 1,-9 1-363,3-13 0,-5 7 340,-2 6 0,-2 6-10,-5 13 0,-2 15-135,-3 17 0,-6 12 80,6 14-159,-6 4 1,-1 9 35,0 0 0,-1 11-91,1 8 0,2 9 336,4 11 0,-2 8-60,8 4 1,-5 16 59,5 10 1,-6 9-134,7 11 0,-9 2-90,2 4 1,2 4 35,5-50 0,-1 2 1,1 3-1,-1 0 21,-2 3 0,-1-1 1,1 2-1,1-1-495,1-1 1,1 1 0,-3 1-1,1-1-147,1-4 0,1 0 1,1-1-1,1-2-364,-2 45 1,-3-17 456,3-21 0,-1-16-24,7-10 295,0-9 0,0-22 149,0-8 1,-6-10 152,0-16 0,-10-11-172,4-8 1,1-8 395,-2 1 1,7-4-439,-7-2 0,8-6 404,-1-1 1,6 7-181,6 7 0,-1 14 92,8-1 1,2 6-85,10-1 0,-1 8 363,8 12 1,0 2-183,7 5 1,0 3-15,-1-3 0,-1 4-576,-5 2 1,2 2-641,-8 4 1,6-3-414,-6 3 1,0-4 332,-7-2 1009,-8 0 0,6 0 0,-6 0 0</inkml:trace>
  <inkml:trace contextRef="#ctx0" brushRef="#br0">21108 8327 7737,'9'19'719,"-5"-6"-540,9 0 1,-4-8 997,10 1 1,-2-4-394,15-2 0,1-2-137,5-4 0,7-7-339,1-13 1,7-2-96,-1-4 0,4-5-549,2 5 0,-9-2 262,-4 2 0,-4 1-906,-2 6 1,-3 1 620,-4-8 1,1 8-1011,-14-1 0,2 9 429,-14 4 0,6 5-20,-7-6 960,1 9 0,-7-5 0,0 9 0</inkml:trace>
  <inkml:trace contextRef="#ctx0" brushRef="#br0">22133 7033 7737,'0'-20'44,"2"1"0,2 0 0,3-1 1741,-3 1-614,-2 8-907,-2 3 0,0 23 0,0 6 1,2 7 271,5 6 1,-5 12-242,4 5 0,-3 5-14,-3 2 1,6 2-134,0 4 1,1 3-7,-7 4 1,0 4-343,0-4 0,0-5 225,0-1 1,-7 1-732,1-1 1,-9-3 371,2-11 0,2-3-419,-2-10 1,3 1 289,-3 0 0,-2-9 79,8-5 1,-6-3-209,7-3 0,-7-6-1065,7 0 1657,-9-9 0,4 5 0,-8-9 0</inkml:trace>
  <inkml:trace contextRef="#ctx0" brushRef="#br0">22809 8173 7897,'13'-7'3099,"0"1"-2235,-9-1-642,5 7 1,-9 2 0,0 5 64,0 6 0,0 4-370,0 2 1,-6 7 104,-1 0 0,-8 8-522,2-2 0,-4-2-14,-2 3 0,-1-3-342,1 2 0,0 2-214,-1-8 1,1 0 116,0-7 953,-1 0 0,1 1 0,0-1 0</inkml:trace>
  <inkml:trace contextRef="#ctx0" brushRef="#br0">23215 8153 8783,'9'11'756,"-7"-2"0,9-9-119,-5 0-1838,-4 0 934,16 0 1,-8 0-662,10 0 0,-1-3 332,0-3 0,3 2 596,4-9 0,-5 6 0,5-6 0,2 3 0,-2-3 0,-1-2 0,-5 8 0,-1 1 0,0 6 348,1-9-170,-1 7 0,-6-6 633,0 8 0,-7 0 258,7 0-635,0 0 0,6 6-209,1 1 0,5-1-29,1-6 0,6 0-207,-6 0 1,8 0 106,-1 0 1,3 0-268,3 0 0,-7 0 121,0 0 0,-8 0-128,2 0 1,-5 0-73,-1 0 95,-10 0 284,-1 9-144,-9-7 27,0 15 0,-2-15 45,-5 4-1191,5-3 493,-6-3 641,8 0 0,-9-9 0,-2-2 0</inkml:trace>
  <inkml:trace contextRef="#ctx0" brushRef="#br0">25206 6936 7696,'9'-19'0,"-5"-1"0,9 1 0,0 0 174,6-1 1,3 1 218,4 0 0,-3 6 653,9 0 0,1 2-465,5-2 0,7-4-201,1 4 0,7-2-129,-1 2 1,4-2 49,2 9 0,-9-7-124,-4 7 0,-2-1-64,2 7 0,-13 2 52,1 5 1,-10 4-50,-3 8 0,-8 9-146,1 4 1,-8 4 44,1 3 1,3 2-141,-3 4 0,1 0 79,-7 13 1,0-4-95,0 10 1,6 5 97,0 2 0,3 6 151,-3 7 1,-3 2-243,3 4 1,-2-4 151,3-9 0,-5 0 120,4 0 0,-6-8-95,-6-5 1,-7-6 112,-13-6 0,-6-5-43,-13-8 1,-7-7-113,-12 0 0,-7-8-139,-13 2 0,-4 2 40,-8-3 1,-1 1-117,0-7 1,9 1 95,5-1 1,3-6-305,3 0 1,10-2 141,9 1 0,11 3-29,15-8 1,-3-1 182,10-6-211,-1 0 0,6 0 7,1 0 1,8-2-148,5-4 1,4 1 347,2-7 1,0-1-900,0-7 310,0 1 0,2 2 276,4 4 1,-1-2 440,8 8 0,-9-8 0,13 13 0,-6-6 0</inkml:trace>
  <inkml:trace contextRef="#ctx0" brushRef="#br0">29923 6666 7755,'19'-33'0,"1"3"10,-1 2 0,0-4 249,1 6 0,-3 1 1,-4 5 608,-7 1 1,-4 6-702,-2 0 0,-2 9 1,-4-5-1,-9 3-230,-9 0 1,0-1-322,-8 7 1,-2 0 260,-11 0 1,2 2 4,-9 5 0,-2 3-20,-10 10 0,2 1-24,-9 5 0,6-2 62,-5 8 1,5-2 210,-6 2 0,11 5-111,2-5 0,11 2 175,15-2 1,4-2-21,8-4 1,10-2-125,3 8 0,14-6-12,6 6 1,12 0 52,8 7 1,3-1-124,3 1 0,-1 0 84,1-1 0,0 7-106,-1 0 1,-8 9 43,-4-2 0,-6 1 36,-8-1 0,-3 4 186,-9-5 1,0 5-66,0 2 1,-9-2-25,-3-5 0,1-4-54,-2-8 1,2 0 128,-2-1 1,5-8-49,8-4 0,2-11 3,4-2 0,7-9-76,13 3 1,6-5-12,13-2 1,-2-6-168,9-1 1,4-14 48,2 1 1,4-3-693,-11 3 1,-1-5 350,1-1 0,-8-2-351,2 2 0,-4 5 258,-2-5 1,-5 2 218,5-1 1,-11 3 285,11-4 0,-3 3 0,9-3 0,-4-4 0,6-9 0</inkml:trace>
  <inkml:trace contextRef="#ctx0" brushRef="#br0">30812 6975 7696,'2'-33'21,"5"1"1,-3 7 186,9-8 1,-9 10 99,3-3 0,-5 11 144,-2 2 1,2 7 212,4-7 74,-3 8-207,5-3-503,-8 8 1,0 2 47,0 4 0,0 7-48,0 13 1,0-2 131,0 8 1,-8 2 7,-5 11 1,-5-2-348,-1 9 1,-7-7 101,1 6 0,-8 1-201,8 6 1,-8-7 144,8 1 0,-8-1-333,8 7 1,-8-6 195,8-1 1,1-8-183,11 2 0,-2-4-1061,9-2 599,-9-9 639,12-11 0,-5-12 274,8-14 0,0-3 0,0-10 0,0-8 0,0-4 0,0-4 0,0-3 0,-9-2 0,-4-4 0,-4-4 0,-2-9 0,0 0 150,-1 0 0,1-2-32,0-5 1,-1 5 425,1-4 0,2 6-189,4 6 0,4 7 395,9 13-422,0 4 1,2 17-242,5 5 0,-3 6 79,9 6 0,8 5 12,12 8 1,-3 9-114,2 5 1,-2 3 28,2 3 0,-2-1-460,-4 1 0,-4 0 174,3-1 1,-10-1-464,-2-5 0,-2-2 322,2-4 1,2-5-352,-9 5 0,3-7 684,-3-6 0,-3 4 0,5-6 0</inkml:trace>
  <inkml:trace contextRef="#ctx0" brushRef="#br0">30928 6550 7696,'9'-20'125,"1"3"-125,10 4 0,-1-4 848,0 4 0,12 2-313,7-1 1,18-1-174,15-7 0,13 8-102,6-1 0,7 8-215,6-1 1,-7-3-30,1 3 1,-9-1 119,-11 7 0,-17 0-214,-8 0 158,-9 0-269,-13 0 1,-13 7 68,-17-1 1,-2 7-12,-11-6 1,0 8 130,-6-2 1,-3 4-5,-3 2 1,1 3 189,-8 3 1,8-1-188,-2 8 0,5 0-175,2 7 1,-1 2 66,1 4 0,2 2-230,4 5 0,-2 3 118,8-3 1,1 10-49,6 3 0,0-1 24,0-6 1,9 0 37,3 0 1,6 4 358,1-4 0,-2 2-141,-4-15 1,2 0 441,-8-6 0,-1-3-257,-6-3 1,-9 1 101,-4-8 0,-12 0-81,-7-7 1,-14 7 202,-5-1 1,-5 1-138,-2-7 0,-9 1-100,-3-1 0,5-6-482,7 0 0,2-9 198,11 3 0,7-3-572,5 2 1,16-4 345,-2 5 1,10-7-275,-4-7 1,7 5-19,-7-4 619,9-5 0,-13-8 0,6-11 0</inkml:trace>
  <inkml:trace contextRef="#ctx0" brushRef="#br0">29594 9660 7696,'-6'20'250,"-1"-1"68,1-8-87,6-3 15,0-8-20,0 0 1,0-8-153,0-5 1,6-4-85,1-3 1,6-1-75,-7-5 0,9-4 105,-2-9 0,11-8-87,2-4 0,8-5 67,-2-2 0,7-11-237,6-8 0,2-7 247,5-6 0,1 4-44,-8 9 0,1 2 14,-8 4 0,5 0-2,-4 13 0,-3 4-105,-10 16 0,-11 8 70,5 4 1,-8 4-231,1 3 131,-4 8-17,-9 3 107,0 8 1,-2 0 188,-5 0 0,3 0-247,-9 0 1,0 2-97,-6 4 1,0-1 223,-1 8 0,-6-7-95,1 7 1,-3-7 143,2 7 1,5-6-80,-5 5 0,2-7 53,-2 1 1,5-1-47,-5 1 1,5-4 129,1 5 0,1-5-58,0-2 0,-1 0-10,1 0 0,6 0 1,0 0 0,9-2-9,-3-5-72,5 5 58,2-7-5,0 9 229,0 0-227,9 0 0,-5 3 3,9 3 1,-6-4-67,5 5 1,-5 1 65,6-1 1,-7 1-66,7-1 0,-6-5 56,5 4 0,-5-4-43,6-2 17,0 0-19,6 0 1,0 0 23,1 0 7,-1 0 1,0 0 61,1 0 1,-1 0-61,0 0 0,1-6 40,-1-1 1,0-8-33,1 3 1,-8 1 34,1-2 0,-2 6-3,2-5-56,4 7 0,-13-10 15,9 9-10,-8-1-180,3-1 190,-8 6-82,0-7 50,0 9-308,0 0 428,9 0-134,-7 0 150,7 0 1,-9 2-118,0 5 141,0 3 1,0 12-108,0 4 1,2-5 19,4 5 0,-4 4-44,5 2 1,-5 5-71,-2 1 1,6-6-105,1 1 1,1-1 54,-1 7 0,-3-1-34,9 1 0,-7-9 50,7-4 1,-6-7 105,6-6 0,0 4 0,6-6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15116 4888 7696,'0'-13'-246,"0"0"280,0-2 1,0-2 187,0-2 0,-2 6 0,-2 0 339,-3-2-259,1 6-200,-3 1 0,7 6 21,-5-5 0,3 5 95,-2-4-161,4 4 0,-16 10 75,5 5 1,3 4-19,-3 2 0,6 9-5,-5 5 1,-1 5-260,-7 7 1,7-2 63,1 9 1,-1-3 15,-7 3 1,7 3 52,1-3 0,5 2 29,-6-3 1,9-4-36,-3-8 0,5-7 39,2 0 1,9-14-48,4 1 0,6-13 38,7 1 1,6-5 34,13-2 1,0-9-30,13-3 1,-2-8 24,15-6 1,2-1-25,11-6 1,-5-1-179,5 8 0,-4 0 198,-3 7 1,-6 0-13,0-1 1,-18 3-19,-1 4 0,-11 3 14,-9 3 1,-11 5 203,-8-4-198,-8 4 1,1 2 193,-12 0 0,1 0-65,-8 0 0,0 0 79,-6 0 0,0-3-292,-1-3 1,1 2 94,0-9 1,6 0-473,0-6 1,9-3 202,-3-4 1,5 3-273,2-9 1,2-1 180,5-5 0,3-1-198,10 0 1,6 1 151,-1-1 0,1 3 43,-7 3 1,1 6 327,-1 7 0,-8 1 0,-3 0 0</inkml:trace>
  <inkml:trace contextRef="#ctx0" brushRef="#br0">23989 7690 7729,'-58'-3'0,"2"-3"-499,4-7 1,7-4 455,13-2 1,-3 6 0,10 2-1,1 0 219,3 1 1,1 3-131,1-6 0,0 7 1,1-7-1,3-2 114,3-2 0,5-3 285,-6 1-66,9 0-147,-13-1-106,15 1-17,-7 8-340,9 3 123,0 8-20,0 0 1,9 0 93,3 0 1,8 2 23,6 4 0,6-4 33,13 5 0,4-5 82,9-2 0,11 7-78,8-1 0,11 0-284,15-6 0,-47 4 1,0 1 258,8 1 0,1 1 0,3-2 0,1 1-245,8 0 1,1 0 0,9-2 0,2-1 211,1 3 0,1 1 1,5-2-1,1 1-300,-4 0 0,1 0 0,1 2 0,1-1 330,0-3 0,1-1 0,1 3 0,0 1 35,-5-4 1,1 0 0,0 1 0,-2 1 2,-7-2 0,-2 0 0,3-1 0,0 1-237,0 3 1,2 0-1,5-3 1,1-1 224,-1 1 0,0 0 1,1-1-1,-1-2 39,-5 0 1,-2 0-1,4 0 1,1 0-20,-1 0 1,0 0-1,-1 3 1,-2 1 12,-5-1 0,-3 0 0,-2 1 0,-1-1-23,-8-3 1,-1 0 0,-4 2 0,-1 2 47,-4-1 1,0 0-1,-2 4 1,-1-1-97,42 1 1,-13 6 280,-20-7 1,-12 3-348,-7-3 0,-19-4 1137,-7 5-1852,-13-5 1559,3-2-1086,-9 0 417,-9 0 0,-10 8 0,-11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18035 3362 7623,'0'-20'-134,"2"10"1,2 1 492,3 1-94,-1-3 0,-4-6 1,3 2 137,1 2 0,0 0-7,-6-6-83,9-1 1,-7 1 142,5 0-287,3-1 1,-7 1-133,3 0 0,-2 1 131,3 6 1,-5-6-182,4 5 0,-4 3 79,-2-3-28,0 9-45,0-14 1,-8 16-115,-5-4 0,-13 4-21,-6 2 0,-7 0 110,-6 0 0,2 6 80,-8 1 0,-7 8-36,-7-3 0,-8 6 16,2 1 0,-2 2-10,3 5 1,-6-4-14,5 3 0,5-1 23,1 2 0,5-5 5,2 5 0,2 4-5,5 2 1,-1-2-7,14 3 1,-5-1 123,11 6 0,1 1-71,-1 0 0,9 6 47,-3 0 0,-2 6-67,2-6 0,0 9 69,7-2 0,6 3-52,0 3 0,7 0 23,-7 0 0,9 0-47,-3 0 0,5 2 25,2 5 1,0-3 45,0 9 1,0-5-43,0 12 1,0-12 41,0 11 1,9-6-41,4 0 0,-3 4-46,3-4 1,2-4 42,11-3 1,-2-10-95,8-3 0,-6-6 20,6 7 0,2-16 54,11 3 1,-2-7-82,9 0 0,-1-4 67,7-8 0,0-3-42,0-4 0,9 2 28,4-9 1,-3 1-27,3-7 0,-2 0 25,2 0 0,4-3 7,-4-3 1,4-5 119,3-8 1,-3-7-228,-4 0 1,2-6 159,-9 6 0,9-8-37,-2 2 1,-4-5-48,-3-1 1,-4-1 58,-2 1 0,0-1-87,0 0 0,-6 1 69,-1-1 1,-1-2 38,1-4 1,-4 4-49,-8-4 0,0-2 143,-1 2 1,-5-2 54,-1 2 1,-6 2-156,6-9 1,-9 3 21,3-3 0,-4-4 11,-3 5 0,-2-5-4,-4-2 1,4 2-51,-4 5 0,-2-5-131,2 4 0,-9-8-88,2 2 0,-3-4 91,-3 11 0,0-5-76,0-2 1,-3-7 72,-3 1 1,2-7-128,-9 7 0,0-3 78,-6 3 1,-7 6-6,0 0 1,-6 2 34,6 11 0,-8 2-59,2 11 0,-11-5 40,-3 5 1,1 2 19,7-2 1,-7 8 52,-1-1 0,-7-1-45,1 6 0,-1-1-1,1 15 1,-4-1-9,5 7 1,-12 0-42,-1 0 1,6 0 85,6 0 0,1 0 95,-7 0 1,0 0 12,0 0 0,8 0-116,5 0 0,5 0 52,1 0 1,9 0-85,4 0-209,5 0 248,1 9-811,9-7 311,3 15-602,8-6 86,0 8 447,0 0 1,0 1 136,0-1 1,0-6 155,0 0 0,0 0 28,0 6 297,0 0 0,0 1 0,0-1 0</inkml:trace>
  <inkml:trace contextRef="#ctx0" brushRef="#br0">12584 6801 7681,'10'-32'0,"-3"-1"-73,-5-1 0,4 4 0,1 0 0,-5 2 143,-6 4 0,-1 9 0,-7 5 0,-6-1 649,-5 0 1,-1 7-485,-8-3 1,0 5-84,-7 2 0,0 0 32,1 0 1,-1 0-99,0 0 0,1 2 82,-1 5 0,-6-3-155,0 9 1,-2 6-67,2 7 0,2 9 143,-9-3 0,7 4-69,-7 3 0,3 8 64,-3 5 1,-1 6-218,8 6 0,-7 5 151,7 8 1,2 9-216,11 4 1,4 7 262,9 6 1,1 4-25,11-49 1,1 0 0,1-3 0,2-1-28,3 56 0,15-9-94,4 2 0,13 0 16,1-7 1,12-10 66,6-15 1,7-9-153,7 3 0,3-9-106,10-11 1,6-9 249,-1-16 1,10-10-44,-3-3 1,4-5 238,3-2 0,-9-11-34,-4-8 0,-5-1-23,-1-5 1,-3-5-61,-4-3 1,-5-3 53,-8-3 1,-8-8 64,-5-4 0,-4-7-48,-3-7 1,-8 3-65,-4-9 1,-11 7 33,-2-7 1,-9 0-173,3-6 1,-5-1 87,-2 1 1,-11-7-54,-8 1 0,-9-16-186,-11 2 1,17 47 0,-1-1-21,-22-45 0,18 47 1,0-1 109,2-1 1,-1-1-1,-4 3 1,0-1 30,1-2 1,0 1 0,-34-37-145,12 11 1,-5 8 186,-2 11 1,9 18-234,4 7 0,10 18 284,3 9-327,8 12 0,5 5-185,13 8 0,3 1 115,3-1 0,9-6 137,4 0 0,13-9 251,6 2 0,4-12 0,3-5 0</inkml:trace>
  <inkml:trace contextRef="#ctx0" brushRef="#br0">29768 6994 7681,'20'-19'-59,"-1"-1"1,0 7 155,1 1 0,-3-8 0,-2-5 0,-2-1 195,2-2 0,2 4 99,2-8 0,-2-4-89,-4-3 1,-4-4-1,-9 11 1,-2-3 176,-5 3 1,-3-2-319,-10 8 0,-1 9-223,-5 11 0,-2 3 127,-4 3 0,-11 0-34,4 0 0,-4 15 59,5 5 1,-1 12 85,0 0 0,-6 11-109,0 2 0,0 15 156,6-2 1,7 13-93,0 0 0,2 4-5,-2 2 1,4 9-336,8 4 0,3 5 368,4 1 0,5 7-180,8 0 1,8 1 29,5-8 1,13-8-295,6-4 1,13 2 141,7-3 0,4-5-131,2-7 1,8-7 57,5 7 1,4-11 33,3-2 0,1-2 195,5-11 0,4 0-68,9-6 1,-3-9 25,-4-5 0,5-12-26,-5-6 0,5-5 192,1-2 1,-8-17-43,-4-9 1,-5-8 221,-1-5 1,-1-11 125,0-7 1,-4-4-181,-8-9 0,-3-1 26,-17-7 0,9-10-172,-2-8 0,-32 44 1,-2-1-116,-1-4 1,-2-2 0,-2-4 0,-2-1-147,-1-3 1,-1-1-1,-2-3 1,-1-2 115,1-4 1,-1-1 0,-4 5 0,-2 0-3,1 2 0,-2 1 1,-2 1-1,-4 0-125,-5 1 1,-2 1 0,-1 3-1,-2 1 36,-5 1 0,-2 2 1,-19-39-98,-8 16 1,-1 23 4,-6 21 1,-8 9 87,-5 11 1,2 1-43,-2 5 0,-2 5 69,-10 8 1,1 0-323,-8 0 1,10 8-32,3 5 1,0-2-184,6 2 0,2 0-169,-2 6 1,11 0 341,2 1 0,2-1 228,11 0 0,-2 3 231,2 4 0,4-5 0,0 11 0,9-8 0,-3 0 0,-1 6 0,-3 4 0</inkml:trace>
  <inkml:trace contextRef="#ctx0" brushRef="#br0">30464 9853 7716,'32'0'0,"-2"0"-221,-2 0 0,5 0 221,-8 0 0,10 0 0,-5 0 0</inkml:trace>
  <inkml:trace contextRef="#ctx0" brushRef="#br0">29498 10105 7657,'-33'0'0,"3"0"-117,2 0 1,3 0 0,5 0 699,1 0-562,8 0 0,5 2 0,12 2 1,7 5-90,4 1 0,3-3 94,-1 6 1,9-7 79,4 7-79,-4-9 1,11 11 0,-3-8 105,7-3-111,2-2 0,0 5 1,3-1 14,1-2 0,3-1-3,6-3 1,8 0-2,5 0 0,4 2-17,3 4 1,1-4-92,5 5 0,-3-3 63,10 2 0,-10-1 41,3 8 1,-9-9-6,3 2 0,-14 3-4,7-3 0,-15 7 5,-5-6 0,-8 1-46,2-1 0,-6-5-100,-7 4 1,-4 3-260,-9-3 1,1 1-80,-1-7 459,-8 0 0,-11 0 0,-11 0 0</inkml:trace>
  <inkml:trace contextRef="#ctx0" brushRef="#br0">1952 11167 7903,'-11'0'447,"5"0"-394,12 0 1,7 0 0,13 0 0,8 0-102,9 0 0,0 0 153,9 0 1,-1 2-218,7 5 93,9-5 1,-5 9 0,7-7 0,0 5 0,2-1-33,8 1 1,-8-1-64,6-1 0,-4-3-10,5 9 1,7-7 107,6 7 1,-5-6 4,-3 6 1,-3-7 14,-3 7 1,-4 0-7,4 6 1,-6-6 6,7 0-8,-1 0 0,-15 6 0,9 0-66,2 1 0,-6-7-148,-3-1 1,-4 1 52,-2 7 1,-4-7 163,4-1 0,-9-1 0,16 2 0,-1-2 0,-4 4 0,-4 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8292 7052 7908,'20'-6'179,"-1"-1"1,0-8 0,1 4 168,-1 1 1,0-5-325,1 8 1,-7-1 180,-1 1 0,-5 5 282,6-4-620,0-5 252,-3 9-205,-1-7 136,-9 9 480,0 0-291,0 9-130,0 1 0,0 10 52,0-1 1,0 7-18,0 0 1,6 8-71,1-2 1,-1 0-108,-6 7 0,0-3-58,0 16 0,2-1 101,5 7 0,-5 9-139,5 4 1,-5 13 30,-2 6 0,0-2-207,0 2 1,-7 0 232,1 7 0,-7 4-77,6-5 0,1-6 168,6-19 0,0-4-63,0-9 0,2-3 226,5-3 0,-3-5-68,9-8 1,-2 0-13,1-1 1,6-1-65,-6-5 0,-1 2 16,2-8 0,-9 0 284,3-7 0,1 0-197,-1 1 237,-1-10-153,-6-1-175,0-9 0,-2 0 11,-4 0 0,-5-2-108,-8-5 0,-1-3-39,1-10 1,-2 7-184,-5 1 0,2-1 131,-8-7 1,0 8 29,-7-1 1,0 8 129,1-1 0,-7 4 54,-1 2 0,-7 0-59,1 0 1,-4 0 168,-2 0 1,-6 0-3,0 0 1,-16 0-75,3 0 0,-5 0-140,5 0 0,-5 0 95,-8 0 1,2 0-318,-9 0 1,-2 0 70,3 0 1,-3 0 58,-11 0 1,12 0-1,1 0 0,0 0 59,7 0 1,-6 8 30,-8 5 0,14-2 61,0 2 1,2-7 0,4 7 1,-2-2-162,3 2 0,9 2 239,-3-9 0,4 7-78,-4-6 0,-3 5 19,-3-5 0,12-1-57,0-6 1,0 0 31,0 0 1,-4 0-66,-2 0 1,-1 0 31,1 0 1,-7 0-9,0 0 1,-8 0-6,2 0 0,4 7-8,2-1 1,5 9 47,1-2 1,1-2 4,0 2 0,-1 0 19,1 6 1,6-2-41,0-4 1,0 4 4,-6-4 1,2 2 3,4-2 0,-4 2-13,4-9 1,0 7-1,-6-6 1,10 6-4,-10-7 0,10 0 8,-4-6 0,7 0-4,-7 0 0,2 0 13,-1 0 0,3-2 0,9-4 0,-2 4-13,-5-5 1,12 3 84,-5-2 1,6 3-113,1-3 0,1 4 276,5 2 0,6 0-283,1 0 1,-1 0 107,7 0 0,2 0-93,-2 0 1,2-7 12,-3 1 0,3 0-21,5 6 0,1-3 130,-8-3 1,8 2-66,-2-9 1,5 0 116,1-6 0,1-1-144,0 1 1,-1 0 11,1-1 0,-2 1-83,-5 0 1,4-3 101,-3-4 1,1 3-123,-2-9 1,5 6 52,-5-6 0,4 2 4,3-3 1,6-3 59,0 4 1,9-5 5,-2-1 0,4-10 2,2-3 1,0-3 14,0 3 0,10-12-56,10 5 0,1-10 27,11 3 0,0-1-83,7 1 0,0 5 78,-1-4 1,1-5-123,0-2 0,-1 5 54,1 1 0,-2 5 31,-5 2 1,-4 2 11,-9 5 0,-8 2 2,-5 3 1,-4 6 12,-2-5 0,0 6 13,0 7 0,-8 0 136,-5 12 1,-4-1 1,-3 14 53,-7 1-272,5 6-118,-6 0 0,17 8 125,5 5 0,6-2-174,6 2 0,7-9 185,13 3 1,4 1-33,9-1 0,8-1 119,5-6 1,6 0-134,6 0 1,13-8 237,14-5 0,5 0-317,7-6 0,-49 11 0,2 0 265,5-4 1,0-1 0,2-1 0,1 0-108,3 1 0,1 0 0,3 0 0,0 0 2,0 4 0,0-1 1,4-3-1,0 0-228,-1 0 1,0 0-1,5 0 1,1 1 185,1 1 0,-1 2 1,1 3-1,-1-1-283,-2 1 1,-1 0 0,4 0-1,1 1 300,2-1 1,0-1 0,2-2 0,0 1-3,1 1 0,0 1 0,-4 1 0,-1-1 33,-1 0 1,-1-1-1,2 4 1,-1 0 0,0-4 0,-1 1 0,3 3 0,0 0 19,-6-3 0,0-1 0,3 1 0,-1-1 68,-4-2 1,-1-2 0,2 2-1,2-1-35,3 0 0,-1 1 0,1-1 0,-1 1-238,1-1 0,-1 0 1,-2 1-1,-3-1 166,-7 0 1,-1 1 0,1 2 0,0 1 42,-1-1 1,1 1 0,-1 0-1,-1-1-25,-1-2 0,-1-1 1,-1 0-1,-1 0 40,-4 1 1,-1-1 0,1 1 0,0 1 1,0 1 0,0 1 0,3-2 0,-1 1 89,-2 4 0,0-1 0,-3-2 0,-1 0-41,36-1 1,-4 1 418,-8 6 0,-12 2-442,-8 4 0,-2 5 464,-11 8 1,0 1-500,-6-1 1,-11 0 369,-9 1 1,-2-1-289,-10 0 0,-1 3 614,-6 3-636,0-3 0,-2 6 74,-4-9 0,1 0-247,-7 1 117,7-1 0,-3 0 52,8 1 1,0-7-100,0 0 1,0-1-980,0 8 749,0-1 1,0 0 141,0 1 1,0-1 5,0 0 1,-7 1-24,1-1 1,-11 0-928,-3 1 0,1 1 1038,-7 5 0,5-5 0,1 7 0</inkml:trace>
  <inkml:trace contextRef="#ctx0" brushRef="#br0">14807 5023 7881,'25'-13'-12,"1"1"0,-2-1 0,-3 0 0,-1 2 88,-1 2 1,-6 1 322,0 1-525,-9 5 134,5-6 1,-12 10 239,-3 4 1,2-1 5,-9 7-251,9-7 27,-5 3 81,0-8-39,7 9-49,-6-7 1,8 9 290,0-5-168,0-4 16,0 16 0,0-6-94,0 14 0,0-2-35,0 8 0,-7 9 11,1 10 1,-9 7 9,2 7 1,-6 10-47,-7 9 1,2 6-396,-8-7 0,6 8 215,-6-8 0,6 5 107,-6-10 0,8-8 66,-1-18 1,3-5-35,3-8 1,2-9 124,4-4 1,2-7-92,4-6 20,5-5 14,-6-8 1,8-2 222,0-4 1,6-5-229,1-8 0,1-7-1,-1 0 0,-3-8 229,9 2 1,-7-5-68,7-1 0,-2-1-109,2 0 0,4 3 35,-4 4 0,4-3 14,2 10 1,1-8 14,-1 8 1,7 5 82,0 7 0,8 9-103,-2-2 0,-2 12-11,2 7 1,-10 11-174,-3 1 0,1 8 113,-8-8 0,-3 3-222,-3-2 1,-3-11-353,-3 4-200,8-4 463,-6-4 0,16-2-120,-6-9 1,6 0-559,1 0 1,0-9 385,1-4 0,-1 2 548,0-1 0,9-1 0,2-7 0</inkml:trace>
  <inkml:trace contextRef="#ctx0" brushRef="#br0">2455 10742 7984,'-30'0'0,"4"0"0,4 0 0,-3 7-1125,-1-1 890,0 1 1,4-1 0,-1 3 234,-3 1 0,-8 3 0,10 4 0,-6-2 0,2-2-94,-6 0 0,10 6 1,-6 1-48,2-1 141,2 0 0,9-6 0,2-2 0,2-2 0,0-3 254,3-6-145,-8 0 109,16-9 1,-6-1-108,8-10 0,0 8 79,0-1 0,0 0 94,0-7-170,0 1 0,0 0-19,0-1 0,0-5-27,0-1 0,0-2-57,0 2 1,0 5 83,0-5 1,0-4 60,0-2 1,2 2-29,4-2 0,-1 6 127,7-6 1,-5 6-117,6-6 1,-7 8 15,7-2 0,-9 5 0,3 1 0,1 8 129,-1-1-173,-1 8 207,-6-12-381,0 15 1,0 2 49,0 13 1,-2 2 10,-4-2 0,4 10-21,-5-3 1,3 6-7,-3-1 1,5-1 27,-4 8 0,2 0-7,-3 7 0,5 0 8,-4-1 1,3 1 20,3 0 0,-6 6-4,-1 0 1,1 2 3,6-2 1,-6-4-25,-1 4 0,1 2 24,6-2 1,0 0-1,0-6 0,0-7 10,0 0 0,8-8 1,5 2 1,4-5 85,3-2 0,-1-8-88,0-4 1,7-5 68,0-2 1,8 0-55,-2 0 1,14-9-38,5-4 1,5-6-1,2-7 1,9 5-9,3-5 1,1 5-15,7 1 1,-5 1-283,10 0 1,-3-1 168,-3 1 1,9 6 105,4 0 0,-4 9-8,-2-3 0,-5 5-6,-1 2 0,1 0 32,5 0 0,-5 0 4,5 0 1,-2 0 11,2 0 1,-1 0-58,14 0 0,-11 2-6,11 5 0,-5-5 52,5 4 1,8-1-14,-50-2 0,-1 0 0,52 2-321,-3 7 1,2-5 320,-2 6 1,2-7 0,-2 7 1,-2 0 11,-46-3 0,0-1 1,46 4 5,2 0 1,4 0-1,-52-3 0,0-1 0,50 2-7,-2-5 1,-2-1-8,2 1 1,5-4-1,-50 1 1,0 1-1,51-2-2,1-2 1,-9-7-2,2 1 1,4-7 35,-52 10 0,0 0 0,1-4 0,-1-1-20,0 1 0,0 1 1,50-11 9,-8-3 1,6-1-16,0-5 1,0 5-5,-6-5 0,-3-2 6,-4 2 0,-1-2-186,-6 2 1,-3-1 195,4-6 0,-11 5-9,-3 9 0,1-7-21,7 1 1,-8-1-6,1 7 0,0-7 1,7 0 0,-8-6 19,1 6 1,-11-6 46,-2 6 0,-8-2 304,-11 2 1,-7 5-256,0-5 1,-11 11 862,-1 2-821,-1 0 1,-17-6 277,5 0 1,-5 6-378,-2 0 0,0 0-55,0-6 1,-2 6-80,-5 0 1,3 0-283,-9-6 1,0-1-358,-6 1 1,-3 0 343,-3 0 0,1-1-156,-8 1 0,2 0 50,-3-1 0,-3 1 497,4 0 0,-5-9 0,-1-2 0</inkml:trace>
  <inkml:trace contextRef="#ctx0" brushRef="#br0">16334 3613 7998,'2'-22'0,"2"-1"0,3-3-128,8 0 1,-11 9 0,7 2 0,-1 4-1,1 1 173,4-1 0,-4 7 188,2-3-312,-9 5 0,11 0 0,-6-2 100,2-3 42,-7 1 1,7 6 116,-5 0 1,-4-2-9,5-5 30,-5 5-103,-2-7 2,0 9 35,0 0-85,0 9 1,0 2 48,0 8 0,0 9-30,0 4 1,-2 7 47,-5 6 0,5 6-51,-4 14 1,3 3 18,3 10 0,0 16-303,0 9 0,0-47 0,0 0 181,0 2 0,0 0 1,0 49 40,0-4 0,-2-6-144,-4-7 0,4-8 57,-5-18 1,5-8 106,2-18 0,0-5-105,0-1 1,0-15 26,0 2 1,0-10-339,0 4 820,0-9-1065,0 5 521,9-9 1,-7-2-297,4-5 1,-1-4-193,1-8 603,-4-9 0,15-11 0,-6-10 0</inkml:trace>
  <inkml:trace contextRef="#ctx0" brushRef="#br0">16102 3323 8001,'-20'-28'0,"-5"9"-28,-1 0 397,9-1-29,0 18-558,14-6 0,-3 16 341,12 5-211,5 4 0,8-6 0,1-5 110,-1-4 1,9-2 86,4 0 1,5 0 44,1 0 1,3-8-102,4-5 0,5-4 62,8-2 0,2-1-38,4 1 1,-1 0 18,7-1 1,1 3-55,7 4 0,3-2-24,-3 9 0,3-1-42,-10 7 0,-4 0 90,-3 0 0,3 0-166,-3 0 1,3 7 152,-3-1 0,3 3-2,4-3 1,4-4-87,-4 5 0,-5-5-4,-1-2 1,1 0 120,-1 0 1,14-2-59,-1-5 0,1 3-5,-8-9 0,-2 7 13,-5-7 1,0 6-119,1-5 0,-1 7 97,-12-1 1,4-3-5,2 3 0,6-1-11,1 7 1,-3-2-1,-11-4 1,3 4-9,-9-5 0,0 5 12,-6 2 1,-3 0 62,-3 0 0,1 0-51,-8 0 0,8 0 14,-2 0 1,5-6-64,2-1 1,1-1-4,5 1 0,-2 3 7,9-9 1,0 0-10,6-6 1,-7 6 24,1 0 1,-3 2-2,3-2 1,-5-2-3,-9 9 0,-7-7-8,-6 7 0,-3-1 302,-3 7-173,-8 0 179,-3 0-211,-8 0 1,-2 7-28,-4-1 1,4 3-15,-5-3 1,3-2 29,-2 9-223,3-9 189,-5 5 1,10-9-129,4 0 96,5 0 0,8 0-3,1 0 1,-1-6 7,0-1 0,1-6 2,-1 7 0,0-7 1,1 7 1,-1-3 2,0 3 0,-6 3-6,0-3 4,-8 4 0,3 10 57,-8 5 1,0 7-58,0 5 1,0-1 1,0 8 0,0-6-41,0 6 1,-6-2-4,-1 2 0,-6 5 23,7-5 1,-3 5-8,3 1 1,2 3-59,-9 4 1,6 4 55,-6 9 0,0 9-40,-6 4 1,0 4-28,-1 2 1,1 3-9,0 3 0,-7-10 52,0 5 1,0-14-3,7 0 1,0-10 135,-1-2 0,1-18-132,0-2 1,6-8 186,0-5 1,7-8 38,-7-5-42,8-4-48,-3-2-106,8 0 0,0-2 26,0-4 0,-7 2-11,1-9 1,-3 0-11,3-7 0,2 1-22,-9 0 1,0 6-52,-6 0 1,-1 2 75,1-2 1,0-2-124,-1 9 1,-8 0 92,-4 6 0,-7 0-1,-6 0 0,2 0 23,-8 0 0,6 6-5,-7 0 1,1 7 71,-7-6 1,6 8-78,1-2 0,-1 4 68,-6 2 1,2 0-50,5 1 0,-3-3-20,9-4 0,-7 4 3,7-4 0,-9 2-8,3-2 1,1 2 21,-1-9 1,6 9-7,-7-2 0,3-2 32,-3 2 0,5-7-34,8 7 1,-6 0 40,0 6 0,-6 1-33,6-1 0,-1 0 34,8 1 0,-1-1-15,0 0 0,1 1 2,-1-1 1,9-6 3,4 0 0,-2 0-2,3 6 1,-8-2 45,8-4 1,-3 2-51,2-9 1,4 7 51,-3-6 1,-3 6-43,2-7 0,-6 9-30,6-2 0,-8 0 34,1 6 1,3-4-24,-2 11 0,6-5-4,-6-1 0,2 1-4,-2 5 0,-3-5 7,10 5 0,-3-11 1,2-2 1,2-2 121,-8 2 1,6 2-110,-6-9 1,6 1 96,-6-7 1,0 0-77,-7 0 1,-6 0 17,0 0 1,-2-3 7,2-3 1,-5 2 4,-8-9 0,-2 0-109,-4-6 1,4 1 83,-5 6 0,7-6-30,7 6 0,-5 1 20,4-2 0,7 6-112,7-5 0,-1 1-3,7-2 0,-3-4 22,3 4 1,4 2-59,9-2 1,-1 3-168,1-3 0,2-5-762,4 6 178,-4-6 874,6-9 0,-8-4 0,-1-7 0</inkml:trace>
  <inkml:trace contextRef="#ctx0" brushRef="#br0">17822 6086 7799,'-19'-15'0,"0"-4"-419,-1-5 722,9 13-260,3 3 2,8 8-99,8 8 1,-3-6 33,8 5 1,-7-5 63,7-2-23,-9 9 1,11-5 26,-8 9 0,1-7 9,-1 7 1,-3 2-26,9 11 1,0-3 9,6 10 0,1-1-52,-1 7 1,2 6 42,5 0 1,4 6-74,9-6 0,2 9 67,4-3 1,13 3-118,13-2 0,6-12-268,7-7 0,6-10 239,13 3 0,2-7 90,-50-12 0,0-1 0,50 9-21,-8-8 0,-1 6 71,1-7 1,-3 3-60,-3-3 1,-5-2 132,-9 9 1,0-8-126,1 1 1,-10 3 200,-3-3 1,-14 7 8,-6-7 1,-4 3 22,-2-3 0,-9-4-72,-4 5 1,-5-5 119,-2-2 1,1 0 9,-1 0 0,7 0-193,0 0 0,-1 0-208,-5 0 0,-1-11 75,0-8 0,7-7-42,0-6 0,0-11 49,-7 4 1,0-12 26,1-1 1,3-3 31,-3-3 1,1 2 33,-14 4 0,-1-1 2,-6 8 0,0-7-30,0 7 1,-6 0-29,-1 6 0,-14 1 36,1-1 0,-3-6-118,3 0 0,3-7 77,4 7 1,-2-8-13,9 1 1,-1-2-23,7 3 0,0-5 0,0 4 1,0 3 83,0-2 1,3 1-56,3-1 0,-2 3 71,9 10 1,-8-1-65,1 1 0,-4 1 60,-2 5 0,-2 6-32,-4 13 0,-5-4 2,-9 4 0,-10 5 4,-8 1 1,-5 5-11,-15 2 0,2 0 230,-15 0 0,-8 0-71,-12 0 1,-3 0-295,-3 0 0,1-2 179,-1-5 1,-4 3-8,4-9 0,3 7 38,10-7 0,11-2-112,-4-11 0,6 5 37,0-5 1,4 4-23,9 3 1,-2 2-59,-4 4 1,4 4 90,-5 9 0,3 15-61,-2 5 0,-5 21-125,-9 4 1,1 10-162,0 10 1,0-3 293,-1 9 0,1 0-2,0 6 0,14-8 31,5-5 0,20-4 5,-1-2 0,13-8 174,0-5 1,11-13 150,2-6 1,9 2-85,-2-3 0,6 10-11,6-3 0,11 7-128,9 6 1,8 10-119,-1 10 0,10 8-221,2-2 1,2-7-69,-2-6 0,-6-2-951,-1-11 1264,1 9 0,-15-14 0,8 5 0,2-4 0,3-2 0</inkml:trace>
  <inkml:trace contextRef="#ctx0" brushRef="#br0">22655 3053 7917,'19'-39'-84,"0"0"1,1 1 0,-1 1 0,-2 5-377,-4 6 504,-4 13 1,-3-4 0,1 4-31,-3-4 1,-2-2-1,-4 2 77,-5 4 1,-3-2-26,-10 8 1,-1-1-6,-5 1 0,3 5-37,-10-4 0,8 6 9,-8 6 0,-7 7-1,-12 13 1,-6 8 2,-6 18 0,-7 10-236,29-22 1,0 4 0,-6 3 0,-1 2 219,-5 5 0,-1 2 0,-1 1 0,0 2-319,1 1 0,0 2 0,-2 1 0,1 1 287,0 3 1,2 1-1,0-2 1,1-1-6,4-3 1,1-2-1,2-6 1,4-3-90,-16 33 1,6-22-249,20-10 237,4-18 0,18-19 90,3-21 1,11-9 268,3-24 1,8-4-308,-2-15 1,4-6-111,2-1 1,7-5 179,0 5 1,0-3 852,-7 10 0,0-3-770,1 16 0,-1 0 207,0 7 1,1 10-61,-1 8 0,-2 20-127,-4 20 1,2 12 119,-8 19 0,1 5-3,-1 22 0,-5-5 19,4 10 0,-2-8-267,3 3 0,4-14-234,8 7 0,2-11-46,5-8 1,4-16-274,9-17 1,6-19 576,0-19 0,17-35 0,-1-16 0</inkml:trace>
  <inkml:trace contextRef="#ctx0" brushRef="#br0">9008 13602 7852,'-20'10'158,"1"-3"0,0-5 426,-1-2-541,10 0 0,-1-2 1,4-2-1,-6-5-173,-4-2 1,-2 5 0,0-5 257,-1 2 0,1 1-29,0 1 0,6 5 210,0-4 0,6-3 92,-5 3 81,7-9 320,-3 4-456,8-8 0,2 2-127,4 4 1,-4 2 230,5 4-397,4 5 0,-7-6 51,9 8-35,-9 0 1,5 8-8,-9 5 1,0 7-156,0 5 0,0 5-120,0 9 0,0 8 103,0 5 1,-9 4-183,-4 2 1,2 2 112,-1 4 1,5-2-10,-6 9 30,9-9 1,-5-4 0,9-13-16,0-4 1,2-9 102,5 1 1,4-18 155,8-2 1,9-9 177,4-4 0,15-9-141,11-4 0,2-12-54,11-8 0,9-5-314,10-7 1,7 6 340,-46 19 1,1 1 0,47-15-20,4 15 1,2-5-342,-2 11 0,2 5 96,-2 1 0,-12 3 157,-1-3 0,-9 5 40,-3-4 0,-7 4 4,-1 2 1,-16 0 2,-2 0 0,-11 0 204,-9 0 0,-4 0-4,-9 0 0,-8-2-114,-5-5 0,-4 3 326,-2-9 0,0-6-372,0-7 0,-2-8 28,-4 1 1,-3-3 54,-4-3 0,-2-8-23,9-5 1,-7-3-76,6-3 1,1-9 43,6-4 0,9-2-449,3 2 1,8 5 94,6 8 1,-3 9-32,9 3 0,-2 10-208,3 10 1,1 3-383,-8 16 1,2 1-333,-2 6 1,-3 0 590,9 0 1,-8 0 610,2 0 0,-5 0 0,7 8 0,2 3 0</inkml:trace>
  <inkml:trace contextRef="#ctx0" brushRef="#br0">5973 13428 7852,'-20'0'-26,"1"-2"0,0-3 0,-1-1 1,3-1 122,4-1 1,-4 4 0,6-9 306,1-2 0,-5 4-129,8-2 1,-1 7 247,1-7-548,5 0 0,0 4 72,8 9 0,9 11-71,-2 15 1,2 4 24,-2 8 1,2 10-109,-8 3 0,6-1 85,-7 1 0,7 1-158,-7 6 0,7 0 67,-6-1 0,1-7 99,-1-5 1,-3-4-12,9-3 0,0-8-13,6-4 1,0-13 189,1-7 1,8-3-3,4-3 0,7-18 33,6-7 0,4-7-184,9-1 0,11-3 17,8 4 1,7-5-262,6-2 0,2 9 302,-8 5 1,6 3-3,-6 3 1,0 0-97,-7-1 0,-15 7-78,-4 0 0,-15 9 403,-4-2 53,-9-5 1,-19 7 188,-5-9 233,-3 9-275,-3-14 1,-9 10-325,-4-5 0,2-2 117,-2 8-115,1-8 1,-8 7-415,1-5 1,0 4-167,-1 9 0,-1 0-383,-5 0 0,4 0 385,-3 0 0,3 0-787,3 0 619,0 0 584,-1 0 0,9-8 0,3-3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13434 6781 7852,'0'-19'-151,"0"0"0,0 0 0,0-1 497,0 1 0,0 6 1,-2 2-237,-4 3 0,1 1 280,-8 7 0,7 0 253,-7 0-284,0 0-6,2 0-271,3 0 1,6 0 177,-5 0-154,5 0 234,-6 0-328,8 0 79,8 9 1,-6-5 35,5 9 0,-3 0-30,2 6 1,-3 1 14,3-1 0,-4 9-122,-2 4 1,0 7 73,0 6 0,-6 4-80,-1 9 0,-8 0 110,2 0 1,-2 0-198,2 0 0,-2-7 104,9 1 1,-7-16 157,7 3 0,-7-13 240,6 0-171,1-14 7,6-3-144,0-9 0,2 0-15,5 0 1,-3-6 47,9-1 1,-3-1-110,3 1 1,4 5 23,-4-4 1,5 3-117,1 3 1,7-6 89,-1 0 0,10-3-9,-3 2 1,13 3-90,7-9 0,4 7 111,2-7 0,6 2-104,0-2 1,9-4 82,-2 4 0,2 5-172,-2 1 1,-4-1 90,-9 1 0,0 1-125,0 6 1,-5 0-60,-7 0 0,-1 0 67,-13 0 1,4 6 72,3 1 0,-2 1 1,-5-1 1,-2-5 116,-4 4 1,-5 3-141,5-3 447,-5 1 214,-1-7 246,-1 0-291,-8 0 1,-5-7-166,-12 1 1,1-7-143,-7 7 1,1-9 5,-2 2 1,-4 2-91,4-2 1,2 0 82,-2-6 1,7-3-334,-7-3 0,9 1 33,-3-8 1,3 6-69,-3-6 1,5 0-30,-4-7 0,4 0 76,2 1 0,0-1 0,0 0 0,0 7 48,0 0 1,0 8-264,0-1 0,0 3 89,0 3 1,0 6-362,0 0 0,0 7-585,0-7-112,0 9-1,0-5 898,0 0 0,2 5 442,4-9 0,-1 2 0,7-1 0,1-6 0,15-1 0,2-11 0</inkml:trace>
  <inkml:trace contextRef="#ctx0" brushRef="#br0">12719 4869 7852,'6'-26'0,"1"0"-489,-3 3 0,0-5 377,3 2 0,-5 0 1,5 7-1,-3 0 146,2-1 1,-4 7-36,5 0 1,-7 1-1,-4-8 62,-3 1 1,-6 0-25,7-1 1,-7 7 10,6 1 0,-1-1-20,1-7 0,5 1 10,-4 0 1,4-3-111,2-4 1,0 5 1,0-5 0,0 3 25,0-3 0,0 4-116,0-3 0,6 3 78,1 3 1,1 2 49,-1 4 1,-3-4-20,9 4 0,-9 2 156,3-2 1,-3 7-83,2-7 390,-4 9-13,7-14-212,-9 8 1,0-3 273,0 0-303,0 0 0,0 0 311,0 0-167,0 0-36,0-6 9,0 0-76,0 8-59,0-6-82,9 15 1,-7-9-103,4 4 127,-4 5-245,-2-6 167,0 8 0,0 2-38,0 4 0,-6-1 66,-1 7 1,1-5 21,6 6 1,-6 0 9,-1 6 0,-1 0 18,1 1 0,3 8-41,-9 4 0,6 4 95,-5 3 1,5 8-85,-6 5 0,7 6 23,-7 6 1,6 11-29,-5 9 1,7 8-185,-1-2 1,4-4 128,2-2 1,0 0 26,0-7 1,0-4-83,0-15 0,0-9 161,0-4 0,2-4-69,4-2 0,-4-9-22,5-4 1,-5-5 23,-2-2 0,0 1-109,0-1 530,0 0-497,0 1-31,9-1-29,-7-8 277,6-3-179,-8-8 1,-2 0 86,-4 0 0,1 0-73,-7 0 0,5 0-34,-6 0 1,0-2 43,-6-4 0,0 4-83,-1-5 0,-5 3 34,-1-3 1,0 5-107,7-4 0,-1-3-15,1 3 0,0-7 112,-1 6 0,7-1-48,1 1 1,5-1 23,-6-5 1,9-4 15,-2 4 0,3 2-18,3-2 1,0 0 4,0-6 0,0 0 11,0-1 0,0 8 7,0-1 0,0 0 37,0-7 0,0 8 333,0-1-11,0 0 1,3-4-134,3 4 1,-4 2-64,5 5-60,3 3 0,-5-5-137,7 8 101,-7 0-94,12 0 1,-13 6 18,9 1 0,-2 14 59,2-1 1,4 10-28,-4-5 0,-2 12 5,1 2 1,1-1-161,7 7 1,-1-4 96,0-2 1,1-1 105,-1 1 1,0-7 24,1 0 1,-7-10 135,-1-3 0,1 0 87,7-6 0,-1-4-104,0-3 1,-6-6 65,0-6 0,0-5-78,6-8 1,-6 0-59,0-1 1,-2 1 53,2 0 0,4-7-186,-4 0 1,2 0 9,-2 7 0,2 0-79,-9-1 0,3 3-266,-3 4 158,-4-4-60,7 6 109,-9 1-668,0 1 253,0 9 51,-9 0 0,1 2 1,-5 5 0,2-3 129,5 9 1,1-7 43,-7 7 0,7-6 135,-1 5 0,1-5-313,-1 6 525,4 0 0,-9 6 0,5 0 0,4-6 0,-5 0 0,-4 0 0,1 6 0</inkml:trace>
  <inkml:trace contextRef="#ctx0" brushRef="#br0">22210 4251 7491,'0'-20'0,"0"1"-336,0 0 1,0 6 0,0 0 73,0-2 0,0-2 608,0-3-54,0 10 1,-2-8-159,-4 5 0,1 3 285,-8-3-308,9 9 1,-13-11-59,4 8 1,2 1 42,-2 6 0,1 0-152,-8 0 0,1 0 87,0 0 0,-9 8-25,-5 5 1,3 4 58,-2 3 0,-2-1-9,-11 0 1,4 3 5,-4 3 1,4-1-21,2 8 1,1-6-42,-1 6 1,0 0 48,1 7 0,1 0-51,5-1 1,-2 3 48,8 4 0,0 5 87,7 8 0,8 8-76,4 5 0,5 13 0,2 6 1,9 4-295,4 3 1,10 4 293,3-5 0,9 5-124,-3-11 0,4-12 79,3-7 1,6-9-146,0-4 0,11-7 158,2 1 0,-4-16 128,10 3 1,-6-11-111,13 4 1,-2-8 4,2 1 1,-5 3 60,-8-2 1,0 0-60,0-7 0,0 1 17,0-1 0,-8-6 28,-5 0 0,2-7-265,-2 7 0,0-9 67,-6 3 1,-3-9 354,-4-11 0,3-2-204,-9-18 1,6-7 147,-6-12 1,-1-12-64,-5-7 1,-7-11-203,-1-1 1,-7-16-17,1 2 1,-4-6-234,-2 0 0,-10-4 221,1 49 1,-2 0-1,1-6 1,-1-1 35,-5 1 1,0-1-1,0 1 1,-1 2 0,-1 6 0,-2 2 1,0-2-1,1 1-32,0 3 0,-1 0 1,2-1-1,0-1-300,-14-42 0,2 5 317,4 21 0,4 5-38,-3 14 0,1 8 221,-2 17 1,3 9-64,-10 17 1,8 2 15,-8 4 0,-1 5-98,-11 8 1,4 3 264,-4 4 1,6 2-351,7 4 0,-4 2-1,3-8 1,5 2-155,3-3 0,3-3 82,3 4 1,2-11-348,4-2 387,-4 0 0,8 6 153,-4 0 0,-4 0 0,6 1 0,-8-1 0</inkml:trace>
  <inkml:trace contextRef="#ctx0" brushRef="#br0">19562 4077 7852,'0'-20'-194,"-2"1"1,-5 0-30,-6-1 1,-4 7 0,-2 3 201,0 1 0,6 3 68,0 6 1,0 0-1,-6 0 1,-1 0 76,1 0 0,0 6-56,-1 1 0,-5 10-39,-1 2 1,0 3-13,7 10 1,-7 9 0,0 10 1,-2 9 36,2 11 1,5 2-120,-5 17 1,7 17-161,12-47 1,1 3-1,-2 9 1,1 2 189,3 2 0,1 2 0,0 5 1,0 0 42,3-3 0,0 1 0,0 0 0,0 1-53,0-1 0,0-1 1,1-7-1,0 0 42,2-1 1,1-2 0,1-9 0,2-2-17,19 44 1,4-20 69,9-5 0,0-31-54,-1-8 1,10-16 207,3-10 1,14-4-115,5-9 1,-1-5 119,2-7 1,-7-6-32,7-20 1,-6 1 12,6-14 0,-16-7-279,3-7 1,-10-8 215,3 3 1,-8-14-221,2-6 1,-4-5 113,-2-1 0,-9-1-116,-4 0 0,-5-10 85,-11 49 0,-1 0 0,-2 0 0,-1-2 6,2-4 1,-3-1-1,-3 5 1,-2 0-22,1-1 1,-2 0 0,0-3 0,-2 1-24,-6-2 0,-1 1 0,2 3 0,-1 0 44,-6 2 0,-3 2 0,-14-46-53,-7 19 1,-1 11-65,-5 22 0,2 18 67,-9 14 0,-6 13-44,-6-1 1,-9 5 64,2 2 1,4 11-158,3 8 0,4 3 79,2 10 0,2-6-41,4 6 0,7-9-183,13 3 0,6-4 451,13-3 1,5 0-121,8 1 0,0-1 109,0 0 0,6 9-109,1 4 0,8 5 0,-5 19 0,10 4 0</inkml:trace>
  <inkml:trace contextRef="#ctx0" brushRef="#br0">13396 17002 7852,'0'28'3,"0"2"1,0 0 0,0-4 0,0-5 0,0-1 0,-3-1 431,-3 0 1,2-2-12,-9-4-140,8-4 0,-10-11-67,9-5 1,0-6 335,6-12-359,0-5 0,0-11 0,0-4 1,0-7-1,0-4 274,0-2 0,0-8-257,0-5 1,6 2 0,0-2 0,9-8-168,-2-11 1,-2-11 22,2-2 0,-7 48 1,1 0 16,12-48 1,-12 49 0,-1-1-479,7-48 1,-7-4 186,7 10 0,-6 5 33,6 14 0,-9 8 61,2-1 0,3 8 107,-3-1 0,3 6-90,-3 7 0,3 3 46,4 10 0,2 1 25,-9 5 9,9 4 0,-6 15 111,4 0 0,-2 9 253,-5-2-364,-4 3 0,7 14 18,-9 9 1,6 7 2,1 12 0,-1 10 185,-6 9 1,2 3-51,5 9 0,-5 8-269,4 5 1,5 8-146,2-8 1,6 10 63,7-3 1,-11-36 0,2 1 92,5 3 1,1 0 0,1 2 0,2 0-19,2-1 1,2-2-1,2-2 1,2 0-63,1 0 0,1-1 0,-2-8 0,1-4-85,36 36 0,-11-23 482,-2-29 1,0-9-148,-6-17 1,-5-10 555,-2-10 1,-11-18-315,-2-20 1,-1-9 192,1-10 0,-6-7-376,-14 0 1,-1-8 148,-4 2 1,-5-7-179,4-6 0,-6 11 102,-6-5 0,-5 3-98,-8-9 1,1 4 20,6-4 0,3 13-376,9 6 0,0 13 95,0 7 1,0-3 19,0 3 1,6 4 105,1 15 1,1 4 490,-1 22-861,-5 4 0,-2 19 153,-13 9 1,-6 17-833,-7 21 0,2 16 460,-8 10 1,11-6-236,1 6 1,3-6 339,11 0 1,-1-2 758,7-5 1,0-6-229,0 0 0,18 0 0,3-9 0</inkml:trace>
  <inkml:trace contextRef="#ctx0" brushRef="#br0">16102 14742 7852,'2'-52'52,"2"3"1,3 4 0,-3 6 0,-2 5 771,-2-1 1,7 1-499,-1 2 1,0-3 0,-6 10 0,0 1 191,0 2 0,0 3-22,0 0-29,0 8-229,-8 3 1,-3 10-246,-8 4 1,-3 16-74,-3 16 0,1 18-76,-8 15 1,-1 21 85,14-41 0,0 1 0,-1 4 0,1 2-199,0 3 1,-1 0 0,2 2 0,0 1 203,1 3 0,2 1 0,1 7 0,2 1 38,4 0 1,3 2 0,0 2-1,2-1-16,1-2 0,4 1 1,4-2-1,5 0-61,0-2 0,3 0 0,6 0 1,3-2-202,2-6 0,2-3 0,0-3 0,2-4-175,29 27 0,8-18-175,5-26 0,2-18 257,-2-15 0,-2-21 128,-5-10 1,-1-14 269,8-13 0,-7-1 0,7-18 0,0 0 0</inkml:trace>
  <inkml:trace contextRef="#ctx0" brushRef="#br0">17339 17099 7852,'9'10'30,"1"-1"674,1 0 1,0-7-57,-5 4 0,-4-6-284,5-6 1,-5-7 108,-2-13 1,-7-4-100,1-9 1,-7-1-58,7-6 0,-7-5-57,6-13 1,-6-1 122,7-12 0,-7-5-61,7-14 0,-9-3-397,2-4 0,7 48 1,1-2 130,-1-7 0,-1-1 1,1 1-1,-1 0-198,-2-7 0,-1 0 0,1 2 0,1 1 111,1 0 1,1 0-1,-3 1 1,1-1 40,1 0 1,1 1-1,1 7 1,1 2-544,1 2 1,0 2 0,1-29 201,2 12 1,0 15-68,0 4 283,0 18 529,8 6-662,-6 20 1,7 10 624,-9 4 0,6 5-1021,1 8 1,14 11 420,-1 9 0,3 8 70,-3 11 0,1 9-97,5 3 0,-3 3 28,10-2 0,-8 2-149,8-8 1,-1 6 131,7-7 1,1 0 157,5-6 0,-4-10-31,4-10 0,-4-16 541,-2-16 1,-3-4-10,-3-2 1,-5-10 199,-9-10 1,-2-10-118,-4-15-1,-2-4-202,-5-9 1,-4-2 10,5-5 0,-14 3-33,-6-9 0,-6-6-180,-7-7 1,3 0 40,-10 7 0,10 2-97,-3 4 0,5 2-101,1 18-93,1-1 165,0 31 74,8 2 0,2 12-199,9 14 1,0 3 101,0 10 0,0 8-6,0 4 0,2 4-26,5 3 1,1 2 123,5 4 0,4 2-93,-4 5 1,5 1-222,1-8 0,2 7-176,5-7 1,-2 13 176,8-7 1,-6 9-509,6-8 1,0-5 272,7-2 1,-3 0-254,-3-6 1,3 0 272,-4-20 1,11 2-827,2-14 1272,0-1 0,-6-6 0,0 0 0</inkml:trace>
  <inkml:trace contextRef="#ctx0" brushRef="#br0">18924 15244 7852,'-11'11'1847,"3"6"1,1-13-1456,1 9 0,-1-7-153,7 7 0,0 0-25,0 6 0,7 3-82,-1 4 1,3 4 78,-3 8 1,3 3-342,4 4 0,-5-2 177,-8 9 1,7-3-994,-1 3 1,1 1 467,-7-8 1,-2 3-973,-5-3 0,3-13 1450,-9 0 0,0 0 0,-6-2 0</inkml:trace>
  <inkml:trace contextRef="#ctx0" brushRef="#br0">20065 13698 7852,'6'-30'0,"3"4"63,1 5 0,-5 2 198,1-1 0,3 1 0,-3 0 566,-2-1-301,-2 10 0,-2-1 285,0 4-405,0 5 1,-2-6-117,-4 8 0,2 2-305,-9 4 1,0 7-374,-6 13 0,-1 4 323,1 9 0,-3 16-61,-3 10 0,1 10 20,-8 9 0,8 10-424,-2 9 1,11-42-1,0 3 389,-1 3 0,0 1 1,2 3-1,0 2-322,1 7 0,0 1 1,3 0-1,1 1 313,2-1 0,1-1 1,1-3-1,2-2-30,1-2 1,4-4 0,6 38 202,5-23 0,13-26-35,6-32 1,13-9 76,7-17 1,-3-19-44,3-14 1,-3-14 685,3-17 0,3-9-283,-3-17 0,2 0-56,-28 38 0,-1 0 0,20-46-10,-12 1 0,-12 1-122,-8-1 0,-9 18 332,3 8 1,-22 13-502,-11 13 1,-9 8-42,-3 18 1,-3 10-67,-4 9 1,2 11-794,-9 15 1,7 4 388,-6 8 1,8 1-36,-2 0 0,4-1-261,2 1 1,1 0-488,-1-1 1226,0 1 0,5-7 0,4 0 0,4 3 0,0 1 0</inkml:trace>
  <inkml:trace contextRef="#ctx0" brushRef="#br0">19233 13041 7852,'0'-38'197,"0"-1"1,2 3 211,5 3 1,-3 5 0,11 9 0,5 2-54,3 4 1,14 2-119,1 5 1,1 4-141,6-5 0,-4 14-10,-2 6 1,-3 4 0,-2 4 0,-6 3-96,-6 2 1,-1 6-85,-14-6 1,-1 8-32,-6-2 1,0 5-48,0 1 0,0-6 57,0 1 0,-6-10 113,-1 3 0,1-4-333,6-3 205,0-8 0,2-3-185,4-8 0,12-2 88,7-4 0,16-7-518,-2-13 0,12 2 193,1-8 0,10-7 549,3-6 0,8 0 0,-5 7 0</inkml:trace>
  <inkml:trace contextRef="#ctx0" brushRef="#br0">20992 13138 7803,'0'-19'-344,"0"-1"976,-8 1 1,6 6 277,-5 0-585,5 9 248,2-5-362,0 9 0,9 9 0,4 4 0,4 6 320,2 7 0,9-3-379,4 10 1,-2-1 58,2 7 1,3 10 102,10 9 1,-4 4 8,4 15 0,2-1-193,-2 14 1,-2 2-22,-11 11 0,-17-49 1,-2 2-16,-2 5 0,-2 0 0,-3-5 0,-2 0-253,1 2 1,-3-1 0,-9 46 146,-6 1 0,-1-51 0,-4 1-305,0 1 0,-2-1 0,-5-4 0,-2-1-223,-25 48 0,-3-16-197,-3-3 0,2-3-766,4-11 1,5-8 1502,8-11 0,-6 2 0,0-6 0,2-11 0,2-11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12100 9139 8013,'0'-20'62,"0"1"1,0 0 0,0-1 308,0 1 0,0 0-129,0-1 1,7 1-129,-1 0 0,3-1 0,-3 1 73,7 0 1,-2-1 181,2 1-108,-9 0 0,11-1 237,-8 1-310,-1 0 1,1 0 17,-1-1 0,0 7 2,-6 0 1,0 7-201,0-7 1,3 7 147,3-7-239,-4 8 103,7-3-118,-9 8 1,-2 8 85,-5 5 1,-4 7 27,-8 5 0,-2 8 198,-5 12 1,-6 4-102,-13 9 1,2 9 120,-9 3 0,-6 8-386,-6 5 1,30-39 0,1 0 193,1 4 0,0 1 0,-3 0 0,-1-1 25,-6 0 0,0 0 0,5-3 0,1-2-11,-3 0 0,1-2 1,-27 30-78,1-7 0,10-4 87,2-2 0,16-15-180,-3-4 0,16-13 111,3-1 1,1-3-279,6-3 0,2-2-30,-2-4-189,9 4 0,-11-12 472,9 8-835,-1-9-475,7 4 314,0-8 363,0 0 1,0-8 229,0-5 0,0 2 93,0-2 1,0-2 337,0-10 0,0 3-28,0-4 0,0 5 28,0 2 0,0-1 0,0 1 0,0 0 0,0-1 0,-2 1 806,-4 0 1247,4-1-879,-16 10-364,8 1 0,-3 11-306,0 5 0,9 6-94,-3 12 1,-1 5-172,1 9 1,1 0-1,6-1 1,0-6-122,0 1 0,2-1 110,4 6 0,5-5-408,8-1 0,1-8 207,-1 1 1,7-3-750,-1-3 0,3-8 385,-2-5 1,-2-4-1108,8-2 0,-2 0 241,2 0 1203,5-8 0,-7-3 0,9-8 0</inkml:trace>
  <inkml:trace contextRef="#ctx0" brushRef="#br0">5219 14027 7608,'0'-20'0,"0"1"-405,0 0 1,-7-1 1170,1 1 1,-3 0-190,3-1 1,4 8 412,-5-1-200,5 8-334,2-12-282,0 15-12,0-7 1,0 14 33,0 8 0,2 0 146,5 12-262,4 5 1,8 7-1,2 10 76,5 2 0,-2 5-46,8 11 1,-6-3-263,6 9 1,0-1 104,7 8 1,-1-1-381,1 0 0,-2 1 310,-5-1 0,0-11-85,-13-8 0,3-17 20,-16-15 1,3-7-716,-3-6 400,-3-4 1,5-11 181,-8-5 1,-6-4-443,-1-8 0,-8-7 260,2 1 0,3-10 99,-3 3 398,-9 4 0,-8-17 0,-9 4 0</inkml:trace>
  <inkml:trace contextRef="#ctx0" brushRef="#br0">4948 14123 8013,'-19'-30'271,"0"4"1,1 11 67,5 3 1,-2-1 194,9-7 1,0 1-90,6 0 0,0-7-163,0 0 0,8-8 129,5 2 0,6-5-132,7-1 0,-2-8-217,8 1 0,-6-6 139,6 6 1,0-7-500,7 7 0,-7 6 94,0 7 1,-6 7-136,6-8 1,-2 12-972,3 2 0,3 1 57,-4 12 1253,5-1 0,1 16 0,1 2 0</inkml:trace>
  <inkml:trace contextRef="#ctx0" brushRef="#br0">6185 13350 8013,'-8'-19'0,"3"0"967,-7-1 1,5 8-368,-6-1 1,9 6 303,-2-6 0,1 9-366,-1-2 1,4 6-231,-5 6 1,5 11-67,2 9 0,0 11-187,0 1 0,0 3 80,0 10 1,6 7-41,1 7 1,8 8-323,-2-2 0,4 6-31,2 7 1,1 6-281,-1 13 0,0-6 260,1-1 0,-1-1-416,0-12 1,1-1 273,-1-11 0,-6-9-633,0-17 515,-9 0 0,7-26-633,-5 1 607,-4-10 1,7-12 160,-9-4 1,-2-7 402,-5-13 0,-3 3 0,-10-10 0,-8-7 0,-2-10 0</inkml:trace>
  <inkml:trace contextRef="#ctx0" brushRef="#br0">5992 13814 8013,'-9'-38'0,"-1"1"276,-10 5 0,10 4 180,3 9 1279,-4 8-1202,9 2 1,-6 11-46,8 5 0,0 4 41,0 8 1,0 2 42,0 5 1,8-2-282,5 8 0,4 0-35,3 7 1,5-1-717,1 1 1,6 0 343,-6-1 0,2 7-1269,-2 1 0,2 1 705,4-2 0,5-4-1193,-5 4 1873,4 4 0,3-8 0,0 6 0</inkml:trace>
  <inkml:trace contextRef="#ctx0" brushRef="#br0">6707 13563 8013,'-10'9'1489,"1"-7"0,11 15-246,5-4 0,-3 4-673,9 2 1,0 7-549,6 0 1,0 6-1106,1-6 1,-1 8 684,0-2 0,7 5 342,0 1 1,0 1 55,-7 0 0,0-1 0,1 1 0</inkml:trace>
  <inkml:trace contextRef="#ctx0" brushRef="#br0">6746 13505 8013,'13'-47'0,"0"-5"0,2 3 838,11-3 1,-3 3 65,9-3 0,-2 1 180,3 12 0,3 5-863,-4 15 0,-2 6 21,3 0 0,-10 11-358,3 2 0,-11 8 151,-2 12 1,-9 1-598,3 5 1,1 10 398,-1 9 1,-3 9-659,-10-2 1,1 6 210,-8 6 0,7-4 75,-7 5 1,7-12 469,-7-1 0,8-9-44,-1 2 0,4-7 71,2-5 1,2-8-7,4-12 1,5-4 239,9-9 0,5-2-33,1-5 0,8-6 113,-1-12 1,-3-8-56,2-12 1,-6 2 127,6-8 1,-8 8 176,1-2 0,-10-2-192,-2 1 0,-8 4 7,1 9 1,-4 5-107,-2 9 0,-6 6 130,-1 0 1,-8 9-127,2-2 1,-2 6-217,2 6 1,-2 5-44,9 8 1,0 0-237,6 1 203,0-1 0,2 0 95,4 1 0,5-10-168,8-3 1,0-5 58,1-2 0,-1 0-83,0 0 0,1-9 105,-1-3 0,0 1-76,1-2 0,-3-6 78,-4-7 1,2 0-53,-9 7-126,9-1 0,-4 1 57,8 0 0,-6 2-432,0 4 0,-6-2 197,6 8 0,-1-1-593,8 1 0,-1 3 437,0-9 1,7 2 554,0-1 0,0-14 0,-7 4 0</inkml:trace>
  <inkml:trace contextRef="#ctx0" brushRef="#br0">8273 12462 8013,'-19'-26'80,"-1"0"0,1 0 0,0 1 1,-1 1-1,1 5 1067,0 4 1,-1 10 859,1-1-1399,0 4 1,2 10-367,4 5 1,4 0-22,9 6 0,7-3-12,-1 9 1,15 5 0,-1 3 0,6 3-75,-1 3 1,-1 1-124,8 6 0,-2-4-517,2 10 0,5-9 336,-5 2 0,-2 2-925,2-2 1,-6 7 489,6-7 0,-8 0-1614,2-6 937,-5-9 783,-1-2 0,-7-22 200,-1-12 1,-7-14 297,1-18 0,-12-18 0,-5-4 0</inkml:trace>
  <inkml:trace contextRef="#ctx0" brushRef="#br0">8447 11998 8013,'-11'-19'36,"5"-1"1,-3 8 1019,3-1 1,-3 8-431,3-1 0,4 6 283,-5 6 1,5 7-357,2 13 1,6-2-54,1 8 1,8 6-133,-2 8 1,10 1 16,3-2 1,2 4-321,-2 9 1,-2-6-298,8-1 1,0 3-1008,7 10 1,-1-4 710,1 5 1,-3-3-1106,-3 2 1,1-8 724,-8 9 1,-3-12 99,-10 5 1,-4-6 807,-9-7 0,-9-4 0,-1 6 0</inkml:trace>
  <inkml:trace contextRef="#ctx0" brushRef="#br0">8602 13331 8013,'-13'0'741,"0"0"11,9 0 97,-5-8 1,9-3-205,0-9 1,11-7-10,8-6 1,3-5-225,10-7 1,6-5-140,8-8 1,1 0-181,-2 0 0,-4-6 80,4 0 1,-4 1-864,-3 12 1,-6-5 498,1 4 0,-12 5-1553,-2 2 0,-8 4 1744,-11 3 0,-17-1 0,-4 0 0</inkml:trace>
  <inkml:trace contextRef="#ctx0" brushRef="#br0">8138 12191 8013,'-20'0'1879,"1"0"-1053,8 0 1,3-2-314,8-4 1,15-7 568,4-13 1,13 0-468,1-12 1,5 1 40,7-14 0,-2 1-470,9-1 0,-3-12-373,3 5 0,1-4-426,-7 4 0,-1 2 484,-7 5 1,7-3-2015,1 9 0,-4 2 2143,-9 11 0,-5 4 0,-9 9 0</inkml:trace>
  <inkml:trace contextRef="#ctx0" brushRef="#br0">6920 15553 8013,'-2'13'316,"-3"0"0,-3 2 1032,-3 2 1,5 2-763,-7 1 1,9 1 0,-3 3 0,7 4 656,7 2 0,3 2-786,10 6 0,7 1-256,6 0-106,3-9 1,3 6-1,2-3-726,4 3 1,-4-6 433,4-4 1,-11 2-1322,-2-3 0,-2 8 138,3-8 1,-8 8-147,-12-8 1,2 1 549,-8-7 976,-1-8 0,-23 6 0,-4-6 0</inkml:trace>
  <inkml:trace contextRef="#ctx0" brushRef="#br0">6920 16133 8013,'-26'-52'0,"0"1"0,1 5 270,5-5 1,10-1 429,3-6 0,14 1-250,5-1 0,14 0 348,6 0 0,13 0-279,7 0 1,10 4 505,3 9 0,8 2-463,-2 17 1,-3 9 137,3 11 1,-2 14-373,2 12 0,-13 10-163,-13 15 1,-13 11-27,-6 8 0,0 15-205,-7-1 1,-4 5-783,-15 1 0,0-2 733,0 8 0,-6-2-425,-1 2 1,-10-6-660,-2-13 0,-1-5-356,-5-8 0,1-9 760,-2-3 0,5-21-705,-5-5 1500,4-14 0,3 3 0,0-9 0</inkml:trace>
  <inkml:trace contextRef="#ctx0" brushRef="#br0">7925 15785 8013,'9'-19'0,"4"-1"0,4 1 1520,2 0 1,0 8-686,1 4 1,-1 5-175,0 2 1,1 9-206,-1 4 0,7 6-203,0 7 1,-1-5-898,-5 5 0,1 2 466,5-2 1,-5-1-1432,5-5 1,-11-1 390,-2 0 1218,0 1 0,6-1 0,1 0 0</inkml:trace>
  <inkml:trace contextRef="#ctx0" brushRef="#br0">7790 15244 8013,'-2'-30'293,"-5"4"0,-1-2 294,-5 2 0,4-6 453,9 6 0,0 1-566,0 5-656,9 1 0,1 2-1794,10 4 1,6 4 1975,-1 9 0,10 0 0,-5 0 0</inkml:trace>
  <inkml:trace contextRef="#ctx0" brushRef="#br0">8544 15708 10147,'0'-11'2281,"-9"-6"1,7 12-1826,-5-8-711,-3 9 0,8-7 242,-5 5-39,5 4 291,2-7-614,0 18 1,0 2 26,0 8 0,6-6-37,1 0 1,1-3 181,-1 3 0,-3-4 386,9-9-44,-9 0-137,14 0 1,-16-2-74,4-5 1,3-3 58,-3-10 0,3 1-298,-3 0 1,-1-1 95,7 1 1,-5 0-317,6-1 0,-7-3 185,7 3 1,-2-3 19,2 10 1,4-6-1517,-4-7 1841,-5 4 0,10-14 0,-8 6 0</inkml:trace>
  <inkml:trace contextRef="#ctx0" brushRef="#br0">8524 14568 8013,'-28'-30'0,"7"-3"0,-5 14 0,11-5 3056,2 12-1322,9 3-772,-5 0 0,18 9-179,4 0 0,6 3 98,7 3 1,4 5-209,9 8 1,1 9-258,6 4 0,-3 5-230,8 1 1,-2 10 5,3 3 1,-3 5-589,-3 2 1,-6 11 181,5 8 1,1 7-873,-8 6 1,1 4 581,-20-4 1,-4-4-763,-15-2 1,0-15 521,0-11 1,-8-20 390,-5-18 1,-11-10 230,-2-10 1,-6-2-62,6-4 0,1-14-72,5-12 1,7-7-3,0-6 1,9-2-23,-2-4 1,6 3 42,6 10 0,5 6 223,8-1 0,1 10 62,-1-3 0,7 13-135,-1 7 1,8 4 740,-8 2 0,10 8-375,-3 5 0,2 11 664,-1 1 1,1 8-362,-8-8 1,6 1-29,-6-7 0,0-1-110,-7-6 1,-6-3-150,0-9 0,-3-2-177,3-5 0,2-8 109,-8-17 0,6-2-58,-7-18 1,0 1 57,-6-7 0,0 0-279,0 0 1,0 6 87,0 1 0,-8 10-322,-5 3 0,2 10 57,-2 15 0,7 4-105,-7 9 1,7 9 155,-7 4 1,8 15 73,-1 10 1,4 3 95,2 10 1,8-8-96,5 2 1,5 1 282,1-8 1,7 5-84,-1-11 0,8-4-134,-8-2 1,10-7 52,-3-6 1,4-4 101,3-9 0,-7-2-71,1-5 1,-8-12-21,8-13 0,-10-7-220,3-6 0,-11 4 57,-2-4 0,-9-4-665,3-3 1,-5-6 344,-2-6 1,-9-7-922,-4-13 1,-6 3 286,-7-9 0,3-9 794,7 44 0,-1 0 0,2-1 0,-2 1-124,-2-1 1,-1 2 0,-12-45 418,0 9 0,8 17-342,-1 2 1,3 20 341,3 12 0,-1 18 565,1 14 1,0 5-470,-1 2 0,1 0 1398,0 0 0,6 0 725,0 0-236,9 0-972,-5 0 0,9 9-540,0 4 0,11 4 365,8 2 0,11 9-334,15 4 0,-2 13-102,9 7 0,2 6-158,10 6 1,-4-4-458,5 5 1,-12-5 85,-1-2 0,2 8-96,10 5 1,-12-4-1140,-1-3 0,-8-2 667,-4 3 1,-3-5-1035,-4 4 0,-6-6 840,-13-6 0,-4-5-344,-9-8 0,-2-16 579,-5-3 1,-4-14 282,-8 1 0,-7-16 373,0-10 0,-8-9 168,2-11 0,-2-2-84,1-4 1,5-4 15,9-9 1,0 2 719,-1 5 0,3-5-361,4 4 1,5 3 505,8-3 1,2 3-343,4-3 1,7 5-167,13 9 0,4-1-170,9 0 1,-1 3-88,1 4 0,2-1-381,4 14 1,-6-5 232,-1 12 1,1 3-659,-7 3 0,-4 5 348,-2 8 1,-11 4-216,-2 8 0,-9 2 136,3 5 1,-5-2 70,-2 8 0,0-6 82,0 6 0,0-8 220,0 1 1,-2-3-116,-5-3 249,5 0 13,-7 1-185,9-1 52,0-8-79,0-3 1,-2-8 189,-4 0 0,4-2 97,-5-4 1,5 2 474,2-9-385,-9 0 2,7-7-220,-6 1 0,10 6 147,4 0 1,-1 9 19,7-2 1,1 4-142,7 2 0,-1 2-142,0 4 0,3-4 78,4 5 1,-3 1-467,9-1 1,-8-1-355,2-6 0,2 0 403,-2 0 1,-1-2-196,-5-4 0,-1-5 183,0-8 0,-6-7 104,0 0 1,-9-15-52,3 3 0,1-14 374,-1 1 1,-1-5 56,-6-2 0,0 0 101,0 0 0,0 11 568,0 8 0,2 9-406,5 11 0,4 1 462,8 6 0,2 5-344,5 14 0,-2 5 155,8 14 0,0 6-267,7 13 0,-7-4 0,0 4 1,-6-4-513,6-2 0,-8-7-540,2 0 0,-11-6-1260,-2 6 0,-9-8 390,2 1 1506,-3-3 0,-12-3 0,-2 1 0</inkml:trace>
  <inkml:trace contextRef="#ctx0" brushRef="#br0">11037 7554 8251,'0'-10'1133,"0"1"0,0 7-496,0-5 0,0 3-195,0-9 0,0 7-134,0-7 0,-6 0 0,-3-8-87,-2-5 1,5 4-6,-7-3 0,-6-3-176,-7 2 0,-10-6 125,-3 6 1,-11-2-244,-14 2 1,-7 5 63,-13-5 0,-4 13-314,-8 7 1,-1-3 264,0 3 0,3 1 78,4 12 0,12-3 21,14 9 1,6-9-12,6 3 1,5 1-244,8-1 196,9-1 1,2-6-654,9 0 58,8 0 348,3 0-249,8 0 342,0 0 1,2-6-1423,4-1 0,5-6 703,8 7 1,-1-9 894,-5 2 0,10-4 0,-3-2 0,3-1 0,-4 1 0,1 6 0,-1 0 0,-6 7 0,0-7-251,0 9 334,6-14 2224,-8 16-1634,-3-6 0,-10 16 361,-4 5 1,-11 4-449,-9 3 1,-2 1-54,2 5 1,-4-3-184,-9 10 0,9-8-138,5 8 0,-3-8-340,2 8 0,9-8 171,10 8 0,5-10-618,2 3 0,17-5 348,9-1 0,17-3-351,9-4 0,3 2-640,3-9 0,0 7 218,0-6 0,-10 1 1000,-10-1 0,1 3 0,-9 10 0</inkml:trace>
  <inkml:trace contextRef="#ctx0" brushRef="#br0">7017 8482 8013,'-20'13'-96,"1"-1"0,6-7 0,0 1 1422,-2-4 0,4-2-804,-2 0 1,7-2-180,-7-4 1,7-5-193,-7-8 1,2-9 0,-4-4-1,4-5 12,3-2 0,-5-6 33,6 0 1,-8-15-20,2 2 0,3-6-162,-3-1 0,2 3 44,-2-9 0,-4 0-176,4-6 1,-2 2 79,2 4 1,5 0 25,8 13 0,0 0 87,0 20-183,8 12 1,9 20 73,9 12 0,9 7-99,-3 13 0,6 6 207,8 13 1,-4 4 143,10 9 0,-3 2-323,3 5 1,4-3-21,-5 9 1,-3-7-139,-3 7 1,-7-11 94,-5-2 1,-5-8-510,-9-12 0,-8-8-144,-5-4-177,-4-4 0,-10-12 262,-5-3 0,-4-5 236,-3-2 1,-8 0 498,-4 0 0,-13-17 0,-4-5 0</inkml:trace>
  <inkml:trace contextRef="#ctx0" brushRef="#br0">6727 8018 8013,'-9'-11'782,"7"3"955,-7-1-1176,9 7 0,2-9-58,5 5 0,6 1-274,13-7 1,-3 5-152,9-6 0,-6 0-31,6-6 1,1 0 134,5-1 0,1 1-558,0 0 0,-7-3 259,0-3 1,0 3-1218,7-4 1,0-2 586,-1 3 1,-1-3-899,-5 2 1645,4 5 0,-5-7 0,7 8 0</inkml:trace>
  <inkml:trace contextRef="#ctx0" brushRef="#br0">7519 7226 8013,'-17'-19'-199,"4"-1"0,-2 7 164,9 0 1,-3 3 904,3-3 1,1-4 745,-8 4-661,9 4-658,-5 1 1,18 16 40,4 5 1,11 6-160,1 7 0,8-2 0,-8 8 0,10 0-239,-3 7 0,4-1 98,3 1 0,0 0-707,-1-1 1,-5 1 369,-1 0 1,-2-1-782,2 1 0,-4-3 455,-9-3 1,-1-5-276,-6-9 0,-3 0 522,-9 1 1,-9-10 377,-3-3 0,-23 3 0,-6 1 0</inkml:trace>
  <inkml:trace contextRef="#ctx0" brushRef="#br0">7500 7554 8013,'-20'-45'-324,"1"0"0,8-9 360,5 3 0,4 4 594,2 2 1,15 2-160,4-2 1,13 10-132,1-3 1,3 5 66,3 1 0,2-2-110,4 8 0,2 0 77,5 7 0,3 8-84,-3 5 1,6 4-20,6 2 0,-10 8-43,4 5 0,-13 13 14,0 6 0,-6 13-279,-7 7 1,-4-3-67,-9 3 1,-8-1-262,-4 7 1,-5-4 247,-2 4 1,-11-11-310,-8 11 1,-3-11 203,-10 5 0,0-7-49,-7 6 0,0-10-56,1-2 1,-1-3-63,0-10 1,7-2-101,0-12 1,8 4-221,-1-10-784,3 0 722,3-6 770,-1-8 0,1-3 0,0-8 0</inkml:trace>
  <inkml:trace contextRef="#ctx0" brushRef="#br0">14381 7187 7792,'-6'-13'-484,"0"0"1,-1 7 542,7-7 73,-9 9-205,7-13 1,-6 12 0,8-8-187,0-2 1,0 5 129,0-3 1,0 6 47,0-5 81,0 7 0,0-5 0,0 3 0,0 5 0,0-7 0</inkml:trace>
  <inkml:trace contextRef="#ctx0" brushRef="#br0">14323 7033 8013,'-12'0'-800,"-1"0"1922,0 0-542,-7 0 0,1-7-153,0 1 1,6-3-67,0 3 1,9 1-90,-3-7 0,5-1-103,2-7 1,0-5 58,0-1 0,0-6-131,0 6 0,0-8 114,0 1 0,7-3-119,-1-3 0,9 1-203,-2-1 0,-2 7 106,2 0 1,-7 8-230,7-2 0,-7 7 140,7 6 1,-6-2-402,6 8 320,-1 1 1,1 0-63,0-1 0,-6 1 32,6 6 1,-7 0-277,7 0-117,-9 8 0,7 1-267,-5 4-789,-4 4 1654,7-6 0,-9 8 0,0 0 0</inkml:trace>
  <inkml:trace contextRef="#ctx0" brushRef="#br0">14285 6530 8013,'0'-19'773,"8"0"-531,3-1 1,11 7-121,3 1 0,-1 7 120,8-1 1,5-3-144,14 3 0,-4-1 71,18 7 0,-7-6-25,13 0 1,0-3-10,6 2 0,-2 5-166,-4-4 1,2-3-76,-9 3 1,10-7 82,-4 7 0,3-9-113,-2 2 1,2 2 55,-8-2 0,8 7-86,-2-7 0,-5 2 31,-1-2 0,-5 2 3,-2 5 0,0 2 90,0-9 0,-9 8 14,-4-1 0,3-5 64,-3-2 0,6 3-85,-6-3 1,0 0 151,-6-6 1,-7-1-127,1 1 0,-8 0 111,7-1 0,-8 7-85,2 1 0,-5 5 13,-1-6 0,-7 9 43,-1-3 1,-5 5 47,6 2-70,-9 0 16,5 0-46,-9 0 37,0 0 46,0 9 32,0-7 17,0 15-39,-9-6-69,7 8 1,-7 1-55,9-1 1,-6-6 60,-1 0 0,1 0-67,6 6 1,0 2 57,0 5 0,0-2-34,0 8 0,0-6-49,0 6 0,6-6-10,1 6 1,2-2 20,-3 2 1,-4 2-93,5-8 0,1 6 123,-1-6 0,1 0-19,-1-7 0,-5 1-364,4-1 1,-4-6-175,-2 0-218,0-9 786,0 5 0,0-9 0,0 0 0</inkml:trace>
  <inkml:trace contextRef="#ctx0" brushRef="#br0">14865 9544 7842,'-20'0'-470,"1"0"0,0 0 299,-1 0 214,1 0 0,6 0 0,0 0 0,-2 0 200,-2 0 0,-2 0 1,-1 0 2,1 0 0,6 0-148,0 0 0,7 0 499,-7 0-139,9 0-92,-14 0 0,10 2-62,-5 5 1,2-5 132,5 4-225,4-3 1,-9-3 166,4 0-230,5 0 0,-6 2-133,8 4 0,2-4-17,4 5 1,-1 1 133,7-1 0,4 8-96,9-2 0,8 4 22,12 2 1,0 1-156,13-1 0,-2 0 69,14 1 0,8-1 33,6 0 0,8-8-358,-2-5 1,11-4 288,2-2 0,-45 0 1,0 0 0,52 0 0,-55-3 1,-1-2 3,43-8 1,-3-4-264,-3-2 1,-1-1 219,-13 1 0,-4 6 24,-15 0 0,-9 7 40,-3-7 0,-14 6 4,-6-6 1,-14 7 361,-5-7-300,-5 0 0,-2-6 229,0 0 1,0-7-254,0 0 0,-6-6 183,-1 6 1,-6-8-219,7 2 0,-3-3-2140,3 3 2170,4-4 0,-7 6 0,9-9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6417 3014 6529,'0'-19'114,"0"-1"1,0 1-1,-2 0 462,-4-1 1,4 8-66,-5-1-321,5 0 1,2 0 147,0 0-309,-9 9 1,7-7 321,-4 5-292,4 3 31,-7-5-117,-2 8 0,-8 0 89,0 0 1,6 8-90,0 5 1,0-2-19,-6 2 1,6 0 99,0 6 0,0 0-58,-6 1 1,6-1 42,0 0 0,0 7-28,-6 0 0,6 2 24,0-2 0,0-3 2,-6 9 1,6-2 16,0 3 0,0 5-11,-6 1 1,-1 0 69,1 6 1,2 4-70,4 3 0,-4-5 23,4-2 0,2 2-8,-2-2 1,9 7 87,-2-7 1,-3 2-81,3-2 1,-1-4-19,7 4 1,0-4 2,0-3 1,0 7 13,0 1 0,0 5 53,0-6 1,2 9-55,5-3 1,-3-1 97,9 1 0,0-6-84,6 7 1,-4-3-51,4 3 0,-4-5 12,11-8 0,-2 6 8,2 0 0,-3 0-191,9-7 1,-6 1 63,6 0 1,1-3 24,5-4 0,-1 3 50,-5-9 1,5-1-61,-5-5 1,4-1 28,3 0 0,6-6 139,0 0 0,0-9-9,-6 3 1,0-5 99,-1-2 1,1-2-83,0-5 1,-7-3-57,0-10 0,-6 1 42,6 0 1,-8-3-23,1-4 1,-3 3-35,-3-9 0,7-1 32,0-5 0,0-1-35,-7 0 1,0 1 10,1-1 1,-1-2-33,0-4 0,-6 2-73,0-8 1,-2 1 100,2-1 1,-3-7-88,-3 0 0,-5 0 67,4-6 0,-3 4-148,-3 2 0,0-3 73,0-3 1,0 6-71,0 0 1,0-6 37,0 6 1,-7-4 48,1 4 1,-9 0 126,2 0 0,-4 0-126,-3 0 1,5 6 35,-4 1 0,4 1-20,-11-1 0,7 4 53,6 8 0,-7 7-41,1 0 1,0 1 13,-7-1 1,5 4-1,1 9 0,1 0-74,0-1 1,-1 3 0,1 4 1,-7 3 43,0 3 1,-2 5-80,3-4 1,1 3 70,-8 3 0,8 0-58,-2 0 1,-1 0 42,1 0 1,-2 0-8,2 0 0,7 3-13,-1 3 1,1-4-70,6 5 1,-4-5 33,-2-2 1,6 2 38,0 4 1,6-4-160,-5 5 1,5-5-43,-6-2-416,9 0 121,-13 0-714,15 0 64,-7 0-91,9 0 1291,0 0 0,9 0 0,1 0 0,10 0 0</inkml:trace>
  <inkml:trace contextRef="#ctx0" brushRef="#br0">4697 2512 7852,'11'-9'0,"-5"-4"-81,-4-4 1,-2-2-1,0-1 1,2 1 388,5 0 0,-5-1-106,4 1 1,-3 0-1,-3-1 101,0 1 1,-3 0-170,-3-1 0,4 8 10,-5-1 0,-1 6-121,1-6 0,-1 9 154,1-2 1,3 4-29,-9 2 1,7 0 121,-7 0-173,9 0 0,-12 2-208,10 4 0,-7 5 48,7 8 0,-7 9-31,6 4 0,-6 13 88,7 7 0,-3 6 108,3 6 1,4 1-91,-5 12 1,-1-4 46,1 11 0,1 2-251,6-3 1,-6 7 247,-1-6 1,1-2-123,6-11 1,-3 2 38,-3-9 1,4 0-33,-5-6 1,-1-15 15,1-4 0,-5-7-75,5 0 1,-2-4-12,3-9 0,4-6 74,-5 0-268,-3-8 388,8 3 1,-13-10-24,8-4 0,-8-3-105,2-4 0,2-4 38,-1 4 1,-1-4-2,-7-2 0,-1-7-19,-5 0 1,5-8 55,-5 1 1,2-3-34,-2-3 0,5 1 65,-5-1 0,11 5-68,2-5 1,2 11 107,-1-10 1,3 12-97,9 0 0,0 5 192,0 1 0,2 3-92,5 4 0,5 5-34,14 8 0,-2 0 86,8 0 1,-6 2-89,6 4 1,-6 3-1,6 4 0,-2 4 12,2-4 1,-2 4-123,-4 2 0,-4 0 69,3 1 1,3-1-89,-2 0 0,0 1 71,-7-1 23,1 0 0,-1 1 150,0-1 1,-6-8-109,0-5 1,-7-4 185,7-2 1,-6-8-56,6-5 0,-7-6-140,7-7 0,-2 2 66,2-8 1,2 2-436,-9-2 1,7-3-212,-7 10 1,7-1 24,-6 7-618,8-1 0,-4 3 14,8 4 1109,0-4 0,1 6 0,-1-8 0</inkml:trace>
  <inkml:trace contextRef="#ctx0" brushRef="#br0">30136 2145 7852,'0'-33'-13,"2"3"0,2 2 1,2 5-1,-3 3 773,-8 8 0,-5 16-460,-10 22 1,-1 6 0,-3 22-1,-4 8 2,-2 13 0,-2 13-279,13-37 0,-1 1 0,1 1 0,0 1-235,-1 4 0,1 0 0,2 4 1,2 1 248,-2 1 0,2 1 0,2 2 1,0 1 56,-4 3 0,2-1 1,6-6-1,2-1-218,0-1 0,2-2 1,5 48-64,12-18 1,6-13 118,20-12 1,-1-31 155,14-15 1,10-17-67,9-14 0,8-12 195,6-21 0,-5-4-400,5-9 1,-7-9 424,-6-4 1,-4-6 28,-9-7 1,-11 5 22,-9-5 0,-10 2-156,-15-1 1,-4-1 53,-9-13 1,-4 5-214,-9-11 0,-7 11 60,-12 2 1,-4 10 243,3 3 0,-3 17-290,-3 15 1,7 6 6,0 7 1,0 10-91,-7 9 0,9 9-350,4-2 0,5 4-729,1 2 1144,1 0 1,8 8-981,5 5 1,4-2 492,2 2 1,2 0-262,4 6 1,5 7 772,8-1 0,1 10 0,-1-5 0</inkml:trace>
  <inkml:trace contextRef="#ctx0" brushRef="#br0">29807 3188 7852,'-13'0'471,"0"0"-160,9 0 227,-5 0 0,11-2 32,5-5 1,12-1-203,13-5 1,7-4-225,6 4 0,5-11 94,8-2 1,6-6-317,0 6 0,7-1 116,-6 1 0,6-2-567,-7-4 0,7-3 118,-7 10 0,-6-1-98,-6 6 1,-9 1-514,2 0 1,-4 2 407,-3 4 0,-7 4 614,-6 9 0,-12 0 0,-4 0 0</inkml:trace>
  <inkml:trace contextRef="#ctx0" brushRef="#br0">30909 3323 7852,'13'-2'212,"0"-4"1,-7 3 421,7-3 0,0-3-187,6 3 1,3-7-162,3 7 0,5-9-273,9 2 0,0-4 72,-1-3 0,1 1-376,0 0 0,-1 6 218,1 0 1,-9 2-1375,-4-2 1127,-5 5 1,-10 10-217,-4 4 1,-14 7 94,-6 13 0,-6-3 157,-7 10 0,-4-1 271,-9 6 0,3 1 13,4 0 0,-3-1 55,10 1 1,-8 0-103,8-1 0,-1-5 441,6-1 0,10-9-200,3 3 0,5-11 45,2-2 0,9-9 28,4 3 0,10-5 36,3-2 1,10-9-306,3-4 0,0-4 85,6-2 0,-4 0-607,-3-1 0,1 1 289,0 0 1,-9-1-602,-4 1 836,4 0 0,-9-9 0,7-2 0</inkml:trace>
  <inkml:trace contextRef="#ctx0" brushRef="#br0">32069 2879 7852,'2'-30'23,"2"4"0,2 4 1,1 5-1,-1 2 283,1 2 1110,-1 9-937,-6-4 1,0 10-335,0 4 1,-2 11-1,-2 11 1,-5 0-17,-2 0 1,5 6-192,-7-1 0,7 3 71,-7 3 0,9-1-35,-3 1 0,3 0 49,-3-1 0,5 1-366,-4 0 0,4-3 178,2-4-1,2 3 108,4-10 1,5 5 347,8-10 1,1 1-106,-1-14 0,7-1 23,-1-6 0,1-9-85,-6-3 1,-1-8 270,0-6 0,1-4-13,-1-8 0,-8-1-249,-5 1 0,3-8-236,-3 1 0,1-6 107,-7 6 0,0-9-637,0 3 1,-3 3 339,-3 3 0,4-2-205,-5 2 0,-1 2 176,1 11 1,-6 4-656,7 9 0,-3 8 1,3 4 977,4 5 0,-7 2 0,9 0 0</inkml:trace>
  <inkml:trace contextRef="#ctx0" brushRef="#br0">32707 3111 10083,'0'10'1443,"2"1"-2415,4-4 725,-4-5 1,15 6-1,-4-8-77,5 0 0,-6 0-1429,1 0 900,0 0 853,6 0 0,1 0 0,-1 0 0</inkml:trace>
  <inkml:trace contextRef="#ctx0" brushRef="#br0">32900 2608 7852,'17'-19'210,"-2"0"1,0-1 461,7 1 1,-3 0-216,7-1 0,-3 3 11,3 4 1,-2-2-140,8 9 1,-8-1-340,1 7 0,-3 0 94,-3 0 0,-6 0-288,0 0 1,-9 9 57,3 4 1,-5 4-110,-2 2 1,0 1 42,0-1 0,-7 7 43,1 0 0,-9 6-164,2-7 1,4 10 94,3-3 0,-3 5-186,3 1 0,-1 1 112,7-1 0,3 3-20,3 4 1,7-4 54,13 4 0,-3 5 177,10 1 1,-1-4 283,6-2 0,-1-4-199,-5-2 0,0-3 557,-12-4 0,-5 3-299,-15-9 1,-2 2 395,-5-3 0,-12-3-249,-13 4 1,-11-5 58,-2-2 1,-1-6-228,8 0 1,-5-7-4,4 7 1,5-8-775,14 1 456,10-4-1367,1-2 754,9 0 265,0 0 181,9 0 1,-7 9-81,4 4 1,-6 10 345,-6 3 0,-13 8 0,-12-4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10361 502 7852,'0'-21'0,"0"-5"0,-7 5 45,1-5 1,-3 4 561,3 3 1,1 8-182,-7 5 1,5 4-296,-6 2 1,0 0 30,-6 0 0,0 8-55,-1 5 0,-5 11 126,-1 2 1,-9 8-73,3-2 0,-2 3 38,2-3 1,-5 4-24,5-4 0,-2 3 19,1-3 1,-3 2-32,4-8 1,2 8-66,-3-1 0,3 3 80,-2 3 0,-4-1-31,3 1 0,-3 8 45,-3 5 0,-4 4-223,5 2 0,-5 6 103,10 0 1,5 7-66,3-6 1,-1 12-80,7-6 1,4 0 154,15-13 0,0 6-120,0 0 1,8 1 59,5-7 0,4 0-51,3 0 1,7 0 74,6 0 1,5-3-227,7-3 1,-2-5 53,9-8 0,6-3-70,6-4 0,7 3 107,-6-9 1,-1-1 42,-6-5 0,7-1 101,-1 0 1,0-2-67,-6-4 0,0 2 61,0-8 0,-6 6-73,-1-7 0,5 1 172,2-7 0,5 0-76,-12 0 0,3-9 115,-3-4 1,5-6 79,-4-7 1,-5-2-146,-2-4 1,-6-7 104,-7 1 0,5-3-83,-5-11 0,-4 9 18,-3-2 0,-3 2-20,-3-2 0,1-2-138,-1-4 0,-2-3 87,-4 9 0,4-11-216,-4-2 0,-2 0-246,2-6 0,-7 1 198,7-1 0,-9-5-28,3-8 0,-5 6 34,-2 0 0,0 0-76,0-6 0,0 0 13,0 0 1,-7 1 180,1 6 1,-9-3-102,2 8 0,-2 1 226,2 6 0,-4 2 263,4 5 1,-4 5-189,-2 14 0,-1-2-61,1 8 0,-7 0-48,0 7 0,1 6 180,5 0 1,-6 3-29,1-3 1,-8-2-214,8 8 1,-10 1 80,3 6 1,-4 0-210,-3 0 0,-6 2 0,0 4 0,-3-1-25,3 8 0,2-1 149,-8 8 0,6-1-13,-7 0 0,9-1-38,-2-6 1,11 6 30,2-5 1,8 2-193,-2-3 1,11 3 110,2-8 0,7 6-624,-7-7 202,9 1 1,-5-5-184,9 4-112,0-4 483,0 7 0,2-9-744,5 0 259,-5 9-248,6-7 1088,-8 6 0,9 1 0,2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13975 6241 7852,'11'0'-974,"4"-3"872,-8-3 0,1 4 121,-1-5-44,-5 5 0,9 0 96,-5-4-199,-4 3 145,7-5 0,-3 6 83,1-5 8,-1 5-97,-6-6 24,0 8-1115,0 0 1088,-8 0 1,5-3 105,-3-3 0,2 4-83,-3-5 214,5 5-63,-7 2-39,1 0-69,-3 0 0,-8 0-20,-1 0 0,8-6 2,-1-1 0,0 1 0,-7 6 1,-1 0 5,-5 0 1,5 0-9,-5 0 0,-2 0 97,2 0 0,-6 0-65,6 0 0,-8 0 19,2 0 0,-3 2 21,3 5 1,-2-5-48,8 4 0,-2 3 126,2-3 0,5 1-64,-5-7 0,5 2-12,1 4 1,7-4 124,0 5 291,9-5-180,-4-2-49,8 0-78,8 0 0,9 0-85,9 0 1,8 0 25,-1 0 0,5 0 0,7 0 1,-2-2-210,9-5 1,-7 5 72,7-4 1,6 1 17,6-1 0,9 4 65,-2-5 0,6-1-157,7 1 1,11-1 8,8 1 0,0 5-200,-7-4 1,7 4 274,1 2 0,-50-3 0,1-1 41,48-2 0,-2-1-54,-11 7 0,5-6 97,-5-1 1,9-1-9,-2 1 0,1 5-42,-14-4 0,0-3 2,-7 3 1,-4-7-105,-8 6 0,-10 1 104,-16 6 0,-2-6-50,-5-1 198,4 1 1,-21 6-353,5 0 789,-14 0-864,3 0 103,-9 0 45,0 8-172,0-6 111,0 16-107,0-16 0,0 8-114,0-3-406,0-5-227,0 7-485,0-9 357,0 8-35,0-6 1120,-9 7 0,-2-9 0,-8 0 0</inkml:trace>
  <inkml:trace contextRef="#ctx0" brushRef="#br0">10786 10742 7190,'-19'-8'-424,"8"5"1,0-5 466,5 8-56,4-9 55,-7 7 1,9-9 126,0 5 0,-2 4 284,-5-5-323,5 5-222,-6-6 248,8 5-206,0-14 0,0 13 108,0-9 1,0 7 14,0-7 0,0 6 286,0-5-177,0 7 206,0-12-123,0 6 311,0-8-314,0 0 0,0 6 205,0 0-240,0 9-208,-9-14 1,7 14 311,-5-9-395,5 9 106,2-5 122,0 1-126,0 6 22,0-7 1,-2 9-192,-4 0 143,4 0 0,-7 2 46,9 5 1,-2 3-52,-5 10 0,5 1 35,-4 5 0,4-2-82,2 8 1,0 0 68,0 7 0,0-7-17,0 0 1,0-2 16,0 2 1,0 5 60,0-5 0,6-2-61,1 2 1,-1-8 57,-6 2 1,6-5-78,1-2 1,-1 1 74,-6-1-71,9 0 1,-7 1 25,4-1 1,-3-6 79,-3 0-38,0-9-43,0 13-34,0-15 3,0 7-59,0-9 41,0 0 76,8 0 1,-3 0-56,7 0-8,1 0 0,7 0 9,-1 0 1,2 0-75,5 0 1,-4 0 24,3 0 0,-1 0 44,2 0 1,-3 0-63,10 0 1,-1 0 43,7 0 1,-1 0-48,1 0 0,0-2 30,-1-5 1,3 5-8,4-4 1,-4-3 11,4 3 0,-4-1-1,-2 7 0,6 0-173,0 0 0,0-6 98,-7-1 1,1 1 59,0 6 1,-3 0-22,-3 0 1,1 0 119,-8 0 1,-1 2-83,-5 5 1,6-5 100,-1 4 0,-5-2-61,-7 3 1,-1-5 81,8 4-66,-9-3 1,4-1 1,-9 4-42,9-4 1,-11 7 24,9-9 152,-8 0-152,12 0 373,-15 0-203,6-9 0,-1 5 3,-1-9 0,1 7 27,-7-7 0,0 6-54,0-5 0,2-1-71,4-7 1,-4 1 38,5 0 1,-5-1-208,-2 1 1,0-2 121,0-5 0,0 4-142,0-3 0,7 1 56,-1-2 0,0 5 39,-6-5 0,3 0 14,3 7 1,-4-5 24,5 11 97,-5-4-95,-2-2-157,0 8 177,0-6-386,0 15 222,0-7 0,2 9-268,4 0-483,-4 0 324,7 0 172,-9 0 1,2 0-590,5 0-437,-5 0 501,6 0 449,1 0 1,-5 0 100,9 0 0,-6 0 332,6 0 0,-9 0 0,4 0 0</inkml:trace>
  <inkml:trace contextRef="#ctx0" brushRef="#br0">13937 10684 7852,'-13'-13'-60,"2"0"0,0 1 0,1-1 1,-3 0 22,2-2 0,0 4 0,5-2 341,-7-2 0,4 4-116,3-1 0,4 5 0,0-4 525,-5 3-263,5-7-92,-7 4 127,9-8-126,0-1-192,0 1 1,0 6 124,0 0 75,0 9-403,0-5 251,0 9-322,0 0 33,0 9 1,0 2-4,0 8 0,0 7 81,0 0 0,7 1 16,-1-1 0,1 2-63,-7 4 0,6 5 70,1-5 1,6 5-38,-7 1 0,0 1 31,-6-1 0,7 1 113,-1 0 1,3-1-46,-3 1 1,-3-7-28,3 0 0,-4-8 88,-2 2 0,0 2-32,0-3 140,9 1-83,-7-6 221,6-1-217,-8-8-120,0-3 121,0-8-6,0 0 27,9 0-91,-7 0 0,15 0 0,-12 0 70,8 0-221,-1 0 1,8 0 70,-1 0 0,-6 0-65,0 0 0,0 0-16,6 0 1,0-2 87,1-4 1,1 3-126,5-3 1,-4 4 52,3 2 0,-1 0-64,2 0 1,-5-2 47,5-5 0,2 5 3,-2-4 1,2 4 19,-3 2 1,-3 0 18,4 0 0,1 0-20,-1 0 1,2 0-1,-2 0 1,-5 0-64,5 0 1,2 0 64,-2 0 0,2 0-44,-2 0 1,-5 0 34,5 0 0,2 0 73,-2 0 0,-1 0-76,-5 0 0,5 0 43,1 0 0,6 0-2,-6 0 0,0-7 9,-7 1 1,7-1-91,0 7 1,2 0 67,-2 0 0,-5-6-132,5-1 1,2 1 112,-3 6 0,8 0-21,-8 0 1,3 0-1,-2 0 1,-4-7 45,3 1 0,3 0 7,-2 6 0,0 0 15,-7 0 1,3-3-6,3-3 0,-3 4 85,4-5 1,-11 5-3,-2 2 0,0-6-60,6-1 83,0 1 1,-6 6-55,0 0 0,-7-6 212,7-1 124,-8 1-323,3-3 1,-1 5 157,-1-9-62,1 9-207,1-14 125,-6 8 0,13-10-128,-8 1 0,1 6 102,-1 0 0,-5 0-51,4-6 1,-1 6 278,1 0-241,-4 0 0,7-6 62,-9 0 1,2 6 4,4 0-143,-3 0 96,5-6 0,-8 0 32,0-1 19,0 9-252,0-6-70,0 7 229,0-1 116,0-6-116,0 14 120,0-5-101,0 8-6301,0 0 3955,0-9 2297,0 7 0,-8-15 0,-3 6 0</inkml:trace>
  <inkml:trace contextRef="#ctx0" brushRef="#br0">11463 8733 7852,'0'-19'-533,"2"6"0,2 0 555,2-2 0,7-2 73,-6-3 1,-1 7-1,-4 0 82,5-2 0,-3-2-78,9-2 0,-9 6 73,3 0 1,-5 7 47,-2-7-113,8 0 0,-5 0 130,3 0 21,-4 9-31,-2-13-92,0 15 9,0-7-198,-8 0-22,5 7 1,-7-4 89,3 12 1,5-1-80,-4 7 1,-3 1 100,3 7 0,-1 8 35,7 4 0,-2 6-61,-4 8 1,3 3 47,-3 9 0,4 2-54,2 4 0,-2-1 4,-5 7 1,5 1-26,-4 7 1,4-3 45,2-4 0,-3-5 20,-3-8 0,4-9-24,-5-3 0,3-8-11,-2-6 0,3-10-2,-3-9 1,2-9 24,-3 2 223,5-3-230,-6-3 1,5-7 203,-3 1-192,4-9 1,-9 4-78,5-8 0,3 6 84,-3 0 0,2 0-26,-3-6 21,5-1 1,-9 1-10,5 0 0,4-7 37,-5 0 0,-1 0-42,1 7 1,-1 0 36,1-1 1,5 1-31,-4 0 0,-3 0-9,3-1 0,-1 7 27,7 0 1,-6 1-122,-1-8 1,1 7 100,6 0 1,0 7-206,0-7-171,0 9 273,8-5 0,3 9 57,9 0 1,1 9-20,5 4 1,-5 4 22,5 2 1,-4 1-35,-3-1 0,7 2 119,-1 5 0,1-4-44,-6 3 1,-8-3 126,1-3 0,0 0-28,7 1 0,-8-7 16,1 0 260,-8-9-183,12 4 29,-15-8-45,6 0-191,-8-8 0,7-3-11,-1-8 1,1 6-127,-7 0 0,0 7-515,0-7 0,0 6 41,0-6-1362,0 9 828,0-5 73,0 9 1053,0 0 0,8 9 0,3 2 0</inkml:trace>
  <inkml:trace contextRef="#ctx0" brushRef="#br0">9684 8675 7852,'0'-13'-119,"0"0"0,0-2 205,0-2 0,0 4 1,0 0 354,0-2-261,0 7 1,0-10 69,0 6 78,0-6 26,0-1-88,0 0-25,0-1 0,0 7-84,0 1 0,0 5 36,0-6 1,0 7 101,0-7-6,0 9-266,0-13 84,0 14 0,0-7-252,0 3 117,0 5 0,-2-7-139,-4 9 28,3 0 86,-5 9 0,8 2 27,0 8 1,0 0 16,0 1 0,0-1 28,0 0 1,0 9-19,0 4 1,0 5-1,0 2 0,0-1 7,0 1 1,2 0-38,4-1 0,-3 9 38,3 5 0,-2-5-16,3-2 1,-5-4 3,4-2 0,-1 1-8,1 6 1,-4-12-17,5 5 1,-5-14 20,-2 1 1,0 2-109,0-2 0,0-1 100,0-5 0,0-1-40,0 0 1,0-6 2,0 0 66,0 0 0,0 0 26,0 0 203,-9-9-13,7 5-192,-15-9-39,15 0 0,-9 0 61,5 0-194,3 0 191,-14 0-365,15-9 74,-15 7 0,13-13 129,-9 9 0,8-3-2,-1 2 34,-5 5 1,3-8 198,-5 3-239,-4 5 143,6-15-87,-9 6 195,1-8 1,2-1 31,4 1 0,2 6-131,5 0 1,4 7 104,-5-7 0,-1 7-100,1-7 0,1 6 134,6-6 0,-2 7-57,-5-7 100,5 9-68,-6-13-171,8 14 1,0-7 51,0 3 0,2 5-162,4-4 54,-4 4 1,13 4 65,-8 4 0,6-2-42,-7 9 1,9 0 40,-2 7 0,-2-5-114,2 4 1,-3-4 98,3 11 0,2-5-69,-8-2 0,8-6 112,-2 0 0,-3 0-47,3 6 0,-2 1 59,2-1 1,4-2-81,-4-4 170,4 4-128,2-6 1,1 0 370,-1-5-135,0-4 1,1-4 68,-1-4 1,0 1 23,1-7 1,-1-1-98,0-7 1,-6-1-75,0-5 0,0 5 24,6-5 0,-6 2-104,0-1 1,-6 3 93,6-4 0,-9 5-212,2 2 99,5-1 1,-9 1-146,5 0 1,-5 6-136,-2 0 0,0 6 101,0-5 0,2 7-283,4-1 114,-4 4-126,7 2 146,-9 0-1272,0 0 808,0 8 0,-6-3 117,-1 7 1,-1-5-28,1 6 1,3-7 200,-9 7 0,7-7 448,-7 7 0,8 0 0,-3 7 0</inkml:trace>
  <inkml:trace contextRef="#ctx0" brushRef="#br0">19117 8192 7852,'7'-19'58,"-1"-3"1,1-2 0,-1-3 0,1-1-1,-1 0 1,0 4 544,1 3 1,1-1 0,-3-1 0,1-3 337,-2 2-671,-1 3 0,-3 1 270,0 1-355,0 8 266,0 3-352,0 8 0,0 2 70,0 4 1,0 5-209,0 8 1,0 9 33,0 5 1,0 3-181,0 3 0,0 1-42,0 6 0,0-4-24,0 10 0,0-3 28,0 3 1,0 2-69,0-9 0,0 2 16,0-2 1,0-4 38,0 4 0,0-13-94,0-6 1,0-3-159,0 3 327,0-13 124,0 4 1,-3-17 148,-3 0 0,2-2 113,-9-4 0,6-5-128,-5-8 1,5-1-6,-6 1 1,2 0 17,-1-1 0,-6 7 138,6 1 0,1-1-40,-2-7 0,9 1 3,-3 0 0,-1 6-30,1 0 0,1 6 285,6-5-270,0 7 1,0-5-55,0 3 0,8 5 234,5-4-230,4 3 0,3 3-233,-1 0 0,0-2 76,1-4 0,-7 4-694,-1-5-173,1 5-549,7 2-281,-1 0 843,0 0 865,-8 0 0,6 9 0,-6 1 0</inkml:trace>
  <inkml:trace contextRef="#ctx0" brushRef="#br0">19195 11148 9272,'0'-11'2115,"0"3"-2021,0 8 209,-9 0-282,7 0 1,-7 8-138,9 5 1,-6 4 0,-1 3-1,3 1-97,2 5 1,-4 4-30,-1 8 0,-6 1-58,7 0 1,-7 2 101,6 4 1,-8-5 93,3 6 1,1-6 31,-2-1 1,9-9-36,-3-4 0,-1-5-230,1-1 161,1-10 44,6-1 0,0-11 53,0-5 0,0 3-178,0-9 0,0-6-100,0-7 0,0 0 89,0 7 0,0 0 240,0-1 0,0-5-113,0-1 0,0-6 321,0 6 1,0-2-138,0 2 1,0 3 66,0-10 1,0 8 127,0-8 0,0 10 129,0-3 1,-7-2 90,1 2 1,-1 1-152,7 5 0,0 1 456,0 0-222,0-1-219,0 1 110,0 0-188,9 8-89,2 2 0,6 11-171,-4 5 1,2-3-52,-9 9 1,7 0 131,-6 6 0,5 3-141,-5 4 0,1-5 43,-1 5-37,-5-5 1,13-1 103,-8-1 0,-1-6-165,-6 0 0,6-7 24,1 7-455,8-9-1222,-4 5 1314,8-9 1,0-7 469,1 1 0,-1-9 0,0 4 0</inkml:trace>
  <inkml:trace contextRef="#ctx0" brushRef="#br0">18363 11245 7852,'0'-20'-25,"-2"1"1,-2 0 0,-2-1 17,1 1 0,-3 0 0,1-1 0,1 1 72,-3 0 0,7-1 0,-7 1 0,3 0 134,0-1 1,-7 7 96,6 1-14,-8-1 1,11-7-129,-9 1 1,7 8 20,-7 5 1,8 2 165,-1-3-11,-5 5-156,9-7 1,-9 9-18,5 0 0,4-2 203,-5-4-87,5 4 93,2-7-39,0 9 128,0 0-368,0 9 0,7 1 13,-1 10 0,7-1-109,-7 0 0,7 1 164,-6-1 0,6 7-76,-7 0 0,7 8 153,-7-2 1,7-2-61,-6 2 0,6 7-156,-7 6 1,7 0 101,-7-6 0,3 6-51,-3 0 0,-3 6 51,3-5 0,-4-1-93,-2-7 1,2 1 122,5 0 0,-5-3-63,4-4 0,-4 3 91,-2-10 1,0 1 27,0-7-58,0 9 1,0-6-32,0 4 1,3-11 80,3-2-8,-4-1-17,7-1 1,-1 6-71,3-6 0,8 0-91,1-5 1,-7-2 189,0 3-220,-1-5 0,8 7 95,-1-9 1,0 2-151,1 4 0,-1-4 72,0 5 1,1-5-80,-1-2 0,0 0-4,1 0 1,1 0 88,5 0 1,-2 6-112,8 1 1,-2-1 61,2-6 0,5 2-43,-5 5 0,4-5 65,3 4 0,0-1-14,-1 1 0,1-4-1,0 5 1,-1 1 74,1-1 1,-3-1-10,-3-6 1,10 2 14,-5 5 1,-1-5 25,-5 4 1,7-3-66,6-3 0,6 0 35,-6 0 1,1 6-19,-8 0 1,1 1-28,0-7 1,-1 2 24,1 4 0,0-3 63,-1 3 1,3-4 53,4-2 1,-4 0-69,4 0 0,2 0 46,-2 0 0,9 0-62,-2 0 1,3 0-41,3 0 1,0 0 56,0 0 0,0-6-138,0-1 1,0-6 83,0 7 0,0-7-13,0 7 0,-6-9 43,-1 2 0,-1 2-24,1-2 0,3 7-22,-9-7 0,9 6 22,-3-5 1,-3 1-22,-3-2 0,2 2 28,-2 5 0,9 1-112,-3-7 0,5 1 97,2-2 0,0-2-101,0 9 1,2-7 79,5 6 0,-7-6-4,0 7 0,0-7 9,-7 7 0,3-1-14,-2 7 1,1 0 37,-8 0 0,3 0-28,-3 0 0,-2 0 135,8 0 0,-8 0-117,2 0 1,-4 7-32,-2-1 1,2 0-112,4-6 1,-5 0 84,6 0 0,-3 3-56,2 3 1,-2-4 78,8 5 1,-8-5-130,2-2 0,-2 6 88,2 1 1,-2-1-10,9-6 1,-7 0-1,6 0 0,-5 0 218,5 0 0,-6 0-55,7 0 0,-9 0-99,2 0 0,-4 0 179,-3 0 1,7 0-32,0 0 1,1 0-253,-8 0 0,7 0 98,0 0 0,3 0-88,-3 0 1,-4 0 120,4 0 0,-4 0 137,-3 0 0,-6-6 148,1-1 0,-3-6-99,2 7 1,-4-9 34,-9 2 0,0-4-37,1-3 0,-7 1 94,0 0 0,-9-7 62,2 0 1,-1-8-382,1 2 1,-4-5-43,5-1 1,-5-1-60,-2 0 0,0 1 135,0-1 1,6 0-126,1 1 0,6 6-429,-7-1 1,9 10 232,-2-3 1,-2 5-193,2 1 1,-7 3-207,7 4-194,0-4 0,0 13-119,0-9-1022,-9 9 1041,13-5 1,-15 7 469,5-5 1,1 3-1505,-1-9 2037,8 9 0,-5-22 0,10 5 0</inkml:trace>
  <inkml:trace contextRef="#ctx0" brushRef="#br0">25728 10317 7852,'-10'2'-611,"1"3"1322,0 1 553,7 0 59,-6-6-510,8 0 108,0 0-561,8 0-135,3-8 0,8 4 2,1-9 0,-1 6-52,0-6 1,9 0-1,4-6 1,5-2-87,2-5 0,10 2 60,9-8 0,11-9-115,14-10 0,6-5-183,-41 27 1,0 0-1,1-1 1,-1 0 192,0-2 1,0 0-1,3 1 1,-1 1 40,-1-2 1,-1 0 0,44-26-223,-14 7 0,-3-3 200,-4 9 0,-7-5-112,-12 12 1,-11-3 24,-9 15 0,-9 0 69,3 7 0,0 0-173,-7 0 921,5-1-873,-13 1 0,-1 6 521,-3 0-656,-5 9-88,-2-5-315,0 1 494,-9 5 1,-1-5 17,-10 8 1,1-7-243,0 1 1,-1 0 69,1 6 0,0-7 216,-1 1 0,1-1-182,0 7 310,-9 0 1,6 0-24,-3 0 156,3 0 23,3 0-178,8 0-4,2 9 0,20-7-48,8 4 1,3-1 86,10 1 0,0-2-83,7 9 0,-7-6 186,0 6 0,-8-7-158,2 7 0,-5 0-171,-1 6 1,-10 1-66,-3-1 0,-5 2 71,-2 5 1,-9 2-165,-3 4 1,-6 5 52,-1-5 0,-7-2-766,0 2 1,1-8 404,5 1 0,3-3 613,4-3 0,-4 1 0,6-1 0</inkml:trace>
  <inkml:trace contextRef="#ctx0" brushRef="#br0">28550 7728 7852,'0'-19'112,"0"0"0,0-1 502,0 1 0,0 6 0,0 0 1193,0-2-953,0 7-600,0-1-76,0 9 0,7 9-57,-1 3 1,9 14 103,-2 6 0,4 7-124,3 6 0,-1 4 101,0 9 1,-1 0-294,-5 0 0,4 9-60,-4 4 1,2-3-28,-2 3 0,2 0 25,-9 6 1,0 1 78,-6-1 1,0-8-446,0-5 0,0-10 211,0-3 1,-2-14-394,-4 1 0,2-8-179,-9-4-647,8 0 969,-12-24 0,6 5 193,-8-14 1,6-4 364,0-8 0,0-9 0,-6-4 0,-9-13 0,-2-4 0</inkml:trace>
  <inkml:trace contextRef="#ctx0" brushRef="#br0">28415 7999 7852,'0'-71'71,"0"0"1,0 2 352,0-2 0,9 1-101,4 12 1,6-2 397,7 14 1,4 1-229,8 7 0,10 1 201,3 5 0,-1 4-267,1 9 1,-6 8-55,7 5 0,-11 6-287,-3 6 1,-1 13-188,-11 14 0,-1 3-25,-5 3 1,-3 8 156,-4 4 1,-5 5-497,-8 2 1,0 2 215,0 5 1,-15 1-313,-4 5 0,-11 2 185,4-8 1,-8 5 90,2-5 0,-11 4 115,-2-12 1,-1-3 121,8-15 0,8-9 87,4-4-81,4-5 0,14-12 130,8-9 0,13-18-39,19-14 0,11-4 15,21-3 1,5 0-84,8 1 1,1 1 74,-1 5 1,-2 6-147,-4 14 0,-13 3-132,-13 9 1,-8 2-53,-11 5 0,-3 10 74,-16 8 0,-5 10 114,-15-3 0,-2 4-49,-17 3 1,6-2 194,-6-5 0,2 2-119,-3-8 1,3 0 186,4-7 0,5 0-47,-5 1 1,11-10 184,2-3-67,9-5-59,-5-2-57,9 0 0,9 0 47,4 0 0,6-9-88,7-3 1,6 1 9,13-2 1,-2 0 177,9-6 0,-1-7 33,7 0 1,-6-2-136,-1 3 1,-8 1 159,3-8 0,-1 6-41,-7-6 0,-3 6 74,-16-6 0,-2 0-59,-4-7 1,-4 2-25,-9 5 0,-3-4-13,-3 4 1,-5 1-118,-8-1 0,-7 11-19,0 1 0,-2 3-91,3 11 0,1-1-332,-8 7 0,8 9 180,-2 4 0,1 4-166,5 2 0,-3 7 138,10 0 0,4 8-95,3-2 1,4 3 99,2-3 0,0 5 82,0-5 0,8-2-8,5 2 0,11-8-23,2 1 1,6-3-49,-6-3 1,8-8 77,-2-5 1,-2-4 128,2-2 0,-2-2-81,3-4 0,-3-5 325,-4-8 1,-11-1-152,4 1 0,-4-7 32,4 1 0,-6-1-48,0 7 0,-7-1 41,7 1-273,-8 0 183,12-1-563,-6 10 330,8 10 0,-6 10-342,0 10 0,-9-1 210,2 0 1,-3 1-17,-3-1 1,0 0 259,0 1 1,0-8 7,0 1 787,0-8-584,-9 3 1,5-8 515,-9 0 0,6-2-290,-6-4 1,7-5 206,-7-8 0,7-3-161,-7-4 1,6-4-274,-6-8 0,9-1-315,-2 0 1,4 3 205,2 4 1,2-5-637,4 5 0,5 2 362,8-2 1,3 8-759,4-2 0,-3 11 431,9 2 0,-8 9-112,2-2 1,2 4 202,-3 2 1,1 6-172,-6 0 1,-1 9 639,0-2 0,-8 4 0,15 3 0,-5-1 0</inkml:trace>
  <inkml:trace contextRef="#ctx0" brushRef="#br0">30329 7921 7852,'0'-12'549,"0"-1"0,0 6-142,0-6 0,0 7 751,0-7-371,0 9-354,8-5-195,3 9 1,9 9-206,-1 4 1,-6 10-527,0 3 0,-7 2 360,7-2 1,-2-3-508,2 9 1,2-8 361,-9 2 0,7-5-139,-7-1 1,7-1-257,-6 0-75,8 1 479,-13-1 1,9-8 1012,-5-5-173,-4-4 0,7-13-146,-9-8 0,0-2 171,0-12 1,0 1-246,0-6 0,2-1-69,4 0 0,3 3-18,4 4 0,2-3-12,-9 10 1,9-1 224,-2 6-725,5 10 0,1 1-304,0 9 1,-2 9 364,-4 4 0,4 12-455,-4 8 0,-2-3 292,2 2 1,-7 0-97,7 7 1,-6-9 106,6-5 0,-9 3-8,2-2 1,5 0-104,2-7 795,-4-8 384,8-2 1,-7-9-463,10 0 0,-7-9 377,0-4 1,-7-6-273,7-7 0,-2-4 17,2-9 1,2 7 5,-9 0 0,9 8-299,-2-1 0,2-3 72,-2 2 1,4 2-183,-4 11 0,-2 5-279,2 8 0,-7 0 193,7 0 1,-7 0 98,7 0-29,-9 8-813,5 3 611,-9 8 0,0-6 413,0 0-212,0-9 408,0 5 1,-2-9 181,-5 0 0,3-6-240,-9-1 0,3-8-8,-3 2 0,-4-4-5,4-2 1,2-1-289,-2 1 1,2-7 114,-2 1 1,-2-1-1299,9 7 676,-9-1-1948,13 1-1027,-15 0 1844,14 8 1620,-5 2 0,8 26 0,0 5 0</inkml:trace>
  <inkml:trace contextRef="#ctx0" brushRef="#br0">31218 7728 7852,'13'0'1809,"0"0"-1024,-9 0-188,13 0-379,-6 9 1,6 2 205,-4 8-564,4 0 1,-8 0 162,4 1 0,4-3-44,-4-4 139,4 4 0,2-8-81,1 3 576,-1-3-421,0-9 0,-1-2 235,-6-5 1,-3-3-82,-9-10 0,0 1-162,0 0 1,0-3 34,0-3 0,0 1-452,0-8 0,-6 2-96,-1-2 0,-6-3 222,7 9 1,-3 1-838,3 5 0,4 7-92,-5 1-1688,5-1 1501,2 2 1223,0 2 0,9 9 0,1 0 0</inkml:trace>
  <inkml:trace contextRef="#ctx0" brushRef="#br0">31585 7052 7852,'0'-28'0,"0"0"453,0-4 0,0 2 316,0 4 0,0 5 971,0-5-801,0 13-187,0 4-379,9 9 1,2 11-57,8 9 0,0 1-105,1 11 0,-1 7-111,0 6 1,1 11 82,-1 2 0,0-7-432,1 7 0,-1-4 219,0 4 1,-1 0-799,-6 0 1,6-2 415,-6-5 0,-3 3-173,-3-9 0,5 0-799,2-6 955,-4-1 0,6-8 46,-9-4 1,3-13-143,-3-7 146,-4-4 0,7-4 53,-9-4 0,0-5-62,0-8 0,0-9 174,0-4 1,0-5 212,0-1 0,-2-8 0,-5 1 0,5-8 0,-4 1 0,-3-4 0,3-2 0,-3 0 0,3 1 0,-3-1 100,-4 0 1,-2 0-84,9 0 0,-7 0 184,6 0 0,1 8-33,6 5 1,0 13 672,0 6 1,0 5 1323,0 2-1623,0 8 0,2 2 142,5 9 1,-3 0-249,9 0 1,-3 15-135,3 5 1,5 12-78,-6 0 0,6 15-111,1 11 1,-6 2 59,0 11 1,-3-7-286,3 7 1,5-6-426,-6 6 1,3-9 335,-2 2 1,5-6 84,-6-6 0,-1-3-7,2-4 0,-7-15-1208,7-4 0,-6-7 573,6-12 1,-7-1 258,7-6 0,-7 0 159,7 0 1,-8-8-222,1-5 0,3-11 560,-3-2 0,3-2 0,-3 3 0,-4-3 0,5-4 0,1-11 0,-1 4 0,1-2-333,-1 9 0,-5-2 333,4 8 0,3-6 61,-3 6 0,1 0-29,-7 7 0,2 8 1933,4 5-1187,-3 4 0,12 4 10,-9 4 0,7 13-149,-7 14 1,9 3-260,-2 3 1,-2-1-312,2 1 1,-7-2 110,7-5 0,-6 4-596,6-4 1,-3-4 97,3-2 0,4-7-637,-4-6 372,5 4 0,1-14 252,0 3 1,-6-4-208,0-2 1,-9-8 145,3-5 0,-5-7-20,-2-5 1,0 1 125,0-8 0,-2-2 286,-5-12 0,-3 4 0,-10-10 0,-8-8 0,-2-9 0</inkml:trace>
  <inkml:trace contextRef="#ctx0" brushRef="#br0">32378 6820 7852,'2'-11'1451,"4"5"0,-1 12-483,8 7 1,0 4-408,6 3 0,-6-1-223,0 0 0,0 7-1062,6 0 1,-6 2 502,0-2 0,-7-11-268,7 4 0,-7-4 357,7 4 0,-6-2-2501,6-4 2633,-9-4 0,5 0 0,-9 1 0</inkml:trace>
  <inkml:trace contextRef="#ctx0" brushRef="#br0">31353 8520 8261,'13'0'919,"0"0"0,4-2-8,7-4 1,2 1-677,12-7 0,5-3 0,15-9 1,0-4 59,0-2 0,7 4-274,-1-6 0,7 2 82,-6-2 0,-7 4-384,-7 9 0,-14-1-85,1 1 1,-12 2-1114,0 4-10,-13 4 1027,-5 9 0,-10 7-435,-4-1 0,-12 9 504,-7-2 0,-3 11 393,2 1 0,-4 1 0,-9-7 0,1 7 0,-1 0 0,-2 8 0,-4-1 0,4 3 0,-4 3 0,4-7 49,3 0 0,-1-2-17,0 2 0,9 3 876,5-10 1,9-1 179,4-11-238,7 4 0,-1-15-348,12 5 1,7-5 126,13-2 1,-2-9-212,8-4 0,0-4 142,7-2 0,1 0-118,6-1 1,-6 1-162,5 0 0,-4-7-69,-2 0 0,0 0 0,-1 7 0,-6 0-707,1-1 1,-10 3 376,3 4 0,-4-4-2331,-3 4 1524,0 5 1,-8-3-1084,-5 5-393,-3 3 1315,-3-5 1086,-9 16 0,-2 3 0,-8 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FF0000"/>
    </inkml:brush>
  </inkml:definitions>
  <inkml:trace contextRef="#ctx0" brushRef="#br0">14749 12964 7684,'-18'-19'63,"6"-1"1,-3 8-68,8-1 126,1 0 1,-1 0-1,-1 0 65,-3-2 1,-2 4 0,-6-2-269,-1-2 1,1 5 2,0-3 1,-1 0-28,1-6 113,8-1 1,-6 1-1,6 0-3,1-1 0,-5 1-21,8 0 1,-6-3 169,7-4 1,-3 5-3,3-5 1,4 5 10,-5 1 1,-1 1-55,1 0 1,-8-1 135,2 1 1,-4 0-147,-2-1 0,-3 8 26,-4-1 0,-12 2-126,-14-2 1,-14 4 98,-12 9 0,-8 0-383,-10 0 1,-7 0 245,0 0 1,0 9 34,6 4 1,2-2 18,5 2 0,-4-1-21,3 8 1,6 1 52,1 5 1,2 13-29,-2 12 1,-2 7 64,41-26 1,0 1 0,1 1-1,0 2-223,2 5 1,0 2 0,3 1 0,-1 0 177,-2 3 0,0 3-32,-2 6 1,0 1-1,5-5 1,1 0 0,-2 5-1,3 1-14,2-1 0,3 0 1,5-1-1,2 0-15,2-2 1,1 1 0,6 4 0,2 0-86,3-4 1,3 0 0,2 0-1,3-1-198,10 43 0,14 0 186,18-1 1,-13-45 0,4-1-11,4-1 1,3-1-1,3 2 1,3-2-155,1-5 0,3-2 1,4 1-1,3-2 228,3-4 1,2-1 0,2 1 0,2-2-30,4-4 0,2-2 89,-2 0 1,1-2 0,1-3-1,2-1 1,1 1 0,2-1 46,2 0 1,2-1 0,5-3-1,0-2 2,-3 1 0,1-1 1,0-4-1,1-1-867,-2 3 0,1-2 850,2-5 0,-1-1 0,2 2 0,0-1 1,-1-3-1,-1-2 48,0 1 0,0-1 1,-5-4-1,0-3-81,-2 0 1,-2-3-1,-3-3 1,-2-3 147,-1-1 0,1-3-124,5-3 1,-2-3 0,-14 0 0,-2-3-1,3-4 1,0-3 42,-6 0 0,-1-2 1,-3-1-1,-2-2-14,0 1 1,-1-1 0,-3-3 0,-3-2 77,-5 0 0,-3-2 1,22-48 23,-20-3 1,-8-2 25,-12-4 1,-8 48 0,-3-1-94,-4-2 1,-3 0 0,0-3 0,-3 1-17,-3 5 1,-3 1-1,-4-2 1,-3 0-156,-3 1 0,-4 1 0,-3-2 0,-2 0-6,-1 4 1,-3 1-1,-4 3 1,-2 2-1,-1 3 0,-2 2 1,-1 5-1,0 1 73,-1 2 1,-1 2 0,-2 1 0,-1 2 21,1 1 1,-1 2 0,-3 4 0,0 4 189,-48-9 1,-2 7-95,2 6 0,-5 4-63,50 9 1,0 0 0,-49 0-3,4 0 0,15 0-288,11 0 0,3 0-23,16 0 1,7 0-799,19 0 1,-3-8 2549,10-5-1482,7-13 0,10 4 0,8-5 0</inkml:trace>
  <inkml:trace contextRef="#ctx0" brushRef="#br0">18847 11573 7737,'-9'-11'-349,"-2"-6"0,-8 6 0,0-8 0</inkml:trace>
  <inkml:trace contextRef="#ctx0" brushRef="#br0">18653 11457 7737,'-19'-2'0,"0"-5"0,-9-3 0,-2-10 0</inkml:trace>
  <inkml:trace contextRef="#ctx0" brushRef="#br0">17822 11438 7768,'-19'-2'0,"0"-3"-279,-1-1 0,1-1 279,0 7 0,-9-8 0,-2-3 0</inkml:trace>
  <inkml:trace contextRef="#ctx0" brushRef="#br0">17455 11341 7768,'-19'0'0,"1"-2"-208,6-4 1,-6 3-280,5-3 0,3 4 344,-3 2 1,6-7 0,-6 1 148,-2 2 0,5-1-94,-3-1 491,9 4-225,-14-7 0,14 7 145,-9-4-206,9 3 0,-7-5 504,5 8-28,4 0-385,-7 0 1,7 0-321,-5 0 185,5 0 1,-6 2-196,8 4 93,0-3 118,0 5 60,0-8 272,0 9-86,0-7-214,0 6 0,6-5-7,1 3 1,8-4 2,-3 5 0,-1-5-114,2-2 1,0 6 61,6 1 0,1 1-148,-1-1 0,7-5 173,-1 4 0,3 3 3,-2-3 0,-2 1-9,8-7 1,0 6-26,7 1 0,8-1 14,5-6 1,6 0-38,6 0 1,-2 0 7,9 0 1,7 0-10,5 0 1,8 0-325,-8 0 1,8 0 258,-8 0 1,10 0-9,-3 0 1,-4 7 52,-2-1 0,-5 7-13,-2-7 1,3 9 125,4-2 0,-3-2-73,9 2 1,-8-7-1,2 7 0,4-2 19,2 2 1,2 2 3,-1-9 1,5 7-78,1-6 0,2 1 4,-44-4 0,-1-1 1,41-1-86,1 4 0,-3-2 70,3 3 1,1-3-29,0 9 1,-9-9 36,-4 3 0,4-3 44,2 3 1,4-5-18,3 4 0,0 3 15,-1-3 0,-1 3-12,-5-3 1,9-4 3,-9 5 1,9-5-49,-9-2 1,2 0 43,-1 0 0,10 0-185,-5 0 1,-1 0 53,-5 0 1,-6 0 33,6 0 1,4 0 60,3 0 0,-2-7-15,-12 1 0,-3 0 24,4 6 0,-5-7 146,-2 1 0,1-1-41,-1 7 0,-6 0-120,0 0 1,0 0 33,6 0 0,-8 0 25,-5 0 1,-4 0-32,-2 0 1,7 0 17,-1 0 1,0 0-5,-6 0 1,0 0-34,0 0 1,5 0-11,-5 0 0,4 0 17,-10 0 1,-5 0-1,-2 0 1,0 0 251,-6 0 0,2 0-254,-16 0 1,1 0 28,-7 0 0,1-2-79,-1-4-51,-8 4 1,0-7 28,-5 9-49,-4-9 1,9 1 61,-5-5 0,-4 2-19,5 5 67,4-5 1,-3-8-7,5-1 0,4 7 5,-4 1 0,4-1-67,3-7 1,-1 1 2,0 0 0,1-1 28,-1 1 1,0 0-1,1-1 0,-1 1 62,0 0 1,-1-7-7,-6 0 1,3-6 64,-8 6 0,6-8-103,-7 2 1,7-7 89,-6-6 1,5 2-50,-5-8 1,1-1 11,-1-6 0,-3-2-49,9-4 1,-2-3-86,2-4 1,4 5 52,-4 8 0,-2-2 34,1-5 0,1 12-110,7-5 1,-7 12 84,-1 1 1,-1-4-53,2-2 1,2 3 92,-9 3 0,7-2 1,-6 2 0,6-2-64,-7 2 0,7 2 6,-7-9 0,3 9 21,-2-2 1,-3-4 4,9-3 1,-7-4-90,7-2 1,0 0 76,6 1 1,-6-10 31,0-4 0,0 5-5,6 1 1,-8 7-5,-5 7 0,-1 10 20,1 9 1,-4 8 16,5-2 1,-5 5-122,-2 2 1,-2 6 80,-5 0 0,3 8-31,-9-1 1,7 2 63,-7-3 0,6 5-3,-6-4 1,7 4 16,-7 2 1,7-7 1,-7 1 0,6-1-13,-6 7 1,7 0 191,-7 0-142,0 0 0,-6-2-30,0-4 1,-7 4 22,0-5 1,-8 5-20,1 2 0,-5-7-21,-7 1 0,-5-3 4,-8 3 1,-8 4-4,-5-5 1,-6-1-2,-7 1 0,-2-5-218,-4 5 1,-3-1 211,10 1 1,-10 3 7,3-9 0,4 9-23,2-3 1,5-1 57,1 1 1,1-1 3,0 1 1,0 3-31,-1-9 0,7 6-26,0-5 0,1 7 17,-8-1 1,1-3-1,0 3 0,-1-3-11,1 3 1,4 4-6,-4-5 1,6-1-23,-7 1 1,1 1 12,6 6 1,-2-7-5,2 1 1,-4-3 12,4 3 1,3 4-1,-3-5 1,-5-1 3,-1 1 0,-4-1 0,10 1 0,-11 3-162,-2-9 1,-15 7 160,3-7 1,-1 2-282,1-2 1,3-2 251,-10 9 0,-4-9 8,52 8 0,0 1 0,-52-5-21,52 4 1,0 1-1,-46 2-34,-2-3 0,0-1 63,6 1 0,5 1-2,15 6 1,6-7 163,0 1 1,-4 0-154,-2 6 1,-5 0 25,11 0 1,-2-7-45,2 1 0,-10-1 83,3 7 0,1 0-145,0 0 1,4 0 100,-11 0 0,4 0-28,3 0 1,0 7-7,-1-1 1,1 1-16,0-7 1,4 0 183,8 0 1,3 0-147,17 0 0,0 0 275,6 0 0,0 0-259,1 0 0,1-3 52,5-3 0,-2 4-20,8-5 0,-6 5 136,6 2 1,0 0-121,7 0 1,-1 0-64,1 0 0,-7 0-10,1 0 0,-3 0-87,2 0 1,2 0 100,-8 0 0,6 7-9,-6-1 0,8 1 41,-1-7 0,3 0 33,3 0-9,0 0 77,-1 8 0,9-4 2,5 9-99,4 0 1,2 7 123,0-1 1,8 0-151,5 1 1,5-1-113,1 0 1,-6 7 95,0 0 1,-3-1-99,3-5 1,2 6 62,-8-1 1,1 7-96,-1-6 0,-5 9 23,4-3 1,-4-2 60,-2 2 1,-2 0 15,-4 7 0,2 2 22,-9 4 1,2-4 21,-2 4 1,-4 4 3,4 3 1,-4 8 4,-2 10 1,-1-5-19,1 12 1,0 3-117,-1 3 0,7 3 68,0-2 1,3 2 35,-3 4 1,2-2-36,5-4 1,1-1 39,-8 14 1,9-13-1,-2 6 1,-5-9-6,-2-3 0,2 1 4,-2 5 1,1-5 1,-8 5 1,1-11 3,0-2 0,8-9 294,4 3 1,5-8-92,2-5 1,15-5 15,5-8 0,12 2-50,0 4 1,11-4-87,2 4 0,7-5 21,-7-1 1,2 0 104,-2-1 1,-13-8-165,1-4 1,-10-4-166,-4-3 1,-1-6-169,-5 0 198,-5-9-324,-8 5 1,-2-9 49,-4 0 0,-5 0-69,-9 0 0,1 0 427,0 0 0,-1-18 0,1-3 0</inkml:trace>
  <inkml:trace contextRef="#ctx0" brushRef="#br1">17236 8107 8395,'0'-19'0,"0"0"-78,0 0 0,0 0 237,0 0 1,0 0-1,0 0 54,0 0 1,-2 0 0,-5 0 0,-6 2 0,-1 2 928,1 2 1,-4 7-309,4-7 0,-4 7-359,-2-7 0,6 9-88,1-3 0,5 3-104,-5-2 0,5 4-199,-5-5 1,7 14 137,-1 5 0,4 7-158,2 7 0,0 4-155,0 8 0,0 10-9,0 10 1,8 10-250,5 14 1,0 7-16,6 13 0,-12-49 0,1 2 188,4 5 0,1 1 1,-2 2-1,-1 1 49,0 6 1,-1 0-1,4-4 1,0-1-54,-1 0 0,1-2 0,0-6 0,0-2-155,6 34 1,2-13 445,5-12 1,-5-15 3,4-11 1,-4-15 0,-2-10 1,1-9 24,-1 2 1,0-4-175,0-2 85,0-8 0,-2-3 407,-4-8 1,1-2-479,-7-4 0,-1 4 21,-6-5 1,0-1-60,0 1 1,0 1 10,0 6 28,-8-1 49,-3 1 1,-2 2-35,1 5 0,5 3 64,-5 9 0,7-2-57,-1-4 0,2 4 150,-3-5-117,5 5 74,-6 2-859,8 0-531,0 0 651,0 9 50,0-7-191,0 6 124,0-8 271,0 9-45,-9-7-49,7 15 319,-6-7 1,8 3-59,0 0 1,0-7 248,0 7-219,0-9 562,0 13-191,0-15 695,0 15-553,0-15 0,2 7 464,4-9-210,-4 0-149,7 0-231,-9 0 0,0-2-34,0-5 0,0 3 111,0-9 1,0 7-91,0-7 0,0 1 120,0-8 0,-7 1-119,1 0 0,-9 0 38,2 0 0,-6 0-100,-6 0 1,2 0 73,-9 0 0,-9 0 43,-9 0 1,-6 6-27,-1 0 1,0 9-457,0-2 1,-1 14 171,1 11 0,2 2-23,4 11 0,11 0 81,8 6 1,11 2 63,2 5 0,8-3-198,11 9 1,4-8 109,9 1 1,2-4-216,17-1 0,6-10 70,6-3 0,7-7-22,-6-7 1,6-1 90,-7-5 1,1-3 51,-7 3 1,0-4-48,0-2 1,-6-8-5,0-5 1,-11 2-354,-2-1 322,0-1 1,-14-6-503,7 0 0,-7 6 232,1 0 1,-2 0-1020,3-6 0,1 7 95,5-1 1323,4 0 0,2-14 0,10-3 0</inkml:trace>
  <inkml:trace contextRef="#ctx0" brushRef="#br1">18305 8718 8395,'12'-19'9,"-1"0"0,0 0 813,-1 0 1,-6-1 652,3 1-814,-5 0 1,-2 7 471,0-1-834,0 9 0,-2-11 281,-5 8-47,5 1-368,-15 6 0,13 2 23,-9 5 0,3-3-168,-3 9 1,-4 1-104,4 12 1,-4 3 70,-2 10 1,-2 1-7,-4 4 0,-5 14 68,-8 12 1,-9 21-225,22-41 0,-1 1 0,-5 8 0,-1 1 215,-3 3 1,0 1 0,-3 9 0,-1 1-339,-2 1 1,-1 2 0,3 8 0,0 0 338,-2-3 1,-1 1 0,3 3 0,0 0-117,0-6 1,1-1-1,4 0 1,1 1 28,1-4 1,0 0 0,0 3 0,0-1 56,4-1 0,-1-1 1,-2-1-1,1-2-7,3-6 0,3 0 1,0 0-1,1-1-138,1 1 0,0 0 1,-2-2-1,1-1 173,0-3 1,1-1 0,3 0-1,0-1-35,-13 42 1,9-5 248,-2-7 1,-3-11-13,3-1 1,5-5 114,8-15 0,1 4 450,-2-10 0,-1-4-589,7-3 1,-6-5 485,7-8 1,-2 3-505,1-8 0,5-1 217,-4-6 0,-3 0-277,3 0 1,0-6-195,6 0 1,-3-9-710,-3 2-587,4-3-89,-7-3-1229,9 0 755,0 0 0,9 0 958,4 0 0,6-3-589,6-3 1544,-4-5 0,24-8 0,-5 0 0</inkml:trace>
  <inkml:trace contextRef="#ctx0" brushRef="#br1">17656 11675 8574,'-11'-21'0,"3"-3"641,-1-1 0,5-3 21,-9 3 1,9 4 0,-3-5-1,3 7 1185,-2 6-1431,4-3 1,-9 7 1396,5-4-1130,4 5 1,-9 8-449,5 0 1,4 2-184,-5 4 1,5 5 83,2 8 1,0 0 129,0 0 1,0 9-142,0 3 0,9 12 15,3 1 0,5 9-425,2-2 1,0 4 197,1 3 1,-1 1-759,0 5 1,6-3 443,1 9 1,5 6-133,-5 7 1,6 0 251,-7-7 0,-6-2 245,-6-4 0,-9-11 8,3-8 0,-5-10-227,-2-3 842,0-17-442,-9-13 0,-1-8 471,-10 0 1,8-8-249,-1-5 0,0-6-94,-6-6 1,0 3-149,0-3 0,0-3 40,0 3 1,2 0-301,4 6 0,-4 2 78,5 4 1,1 4-594,-2 9 456,0 0 0,-4 9 44,5 4 1,1 6-21,5 6 0,4 5 344,-5 8 0,5 2-23,2 5 0,0-11-182,0 4 1,9-4 46,3 4 0,-1-8-3,2-5 1,2-6 18,10-6 0,-4-5 4,5-8 0,1 0-186,-1 0 0,6-8-419,-7-5 1,7-4-663,-7-2 1,7-2 131,-7-5 0,3 5 459,-3-4 1,-1 6-779,8 6 1,-9-8 1416,2 8 0,5-17 0,0 9 0</inkml:trace>
  <inkml:trace contextRef="#ctx0" brushRef="#br1">18343 12133 8395,'0'-30'385,"-2"0"47,-5 5 0,5 4 1045,-4-5-7,-5 5 1,7 10-691,-9 5 0,7 6-295,-7 6 0,9 7 21,-2 13 1,-3-1-150,3 13 0,-1-4-242,7 11 0,0 1 118,0-1 1,0 8-100,0-2 0,0 4-327,0 2 1,9 0 168,4 0 0,6 7-702,6 0 0,-2-1 379,9-6 0,0-10 134,6-9 1,-6-10 20,0-15 0,0-5 652,6-8 1,-6-17-167,-1-8 0,-7-18 59,1-8 0,-4-4-3,-2-2 1,-8-2-40,-5-5 1,-3 3-674,-3-9 0,0 2 248,0-2 0,-3 4-910,-3 9 0,-5 2 480,-8 4 1,2 6-951,5 14 1,-12 5 507,5 13 0,-4 5 243,4 8 0,0 8-224,0 5 0,-7 13 507,1 5 1,-1 5 459,7 3 0,0 5 0,0 1 0,6 1 0,1-1 0,5-5 0,-5 5 0,7-5 0,-1-2 0,4 0 73,2 0 1,0-6 430,0 0 263,0-9 1,2 3 726,4-14 0,-1-3 34,7-9 1,1-2-775,6-5 0,0 3 197,0-9 1,2-6-387,5-6 0,-3-1-129,9 7 1,-6-6-349,5 0 1,-5-7-298,6 6 0,-7-6-931,7 7 1,-9-7 748,3 7 1,-5-3-3423,-2 3 2199,0 4 1614,0-7 0,-8 9 0,-3 0 0</inkml:trace>
  <inkml:trace contextRef="#ctx0" brushRef="#br1">27027 10187 8395,'-19'0'0,"0"0"431,0 0 0,6 0 655,1 0 0,5 0 235,-5 0-411,7 0-780,-3 0 1,10 2 116,4 4 0,7-4 1,12 5-1,5-5 278,0-2 0,8-6-38,0-1 1,7-8-255,6 3 1,4 1-261,-4-2 0,-3 1-634,3-8 0,0 8 467,6-1 1,-8 9-426,-4-3 0,-7-1 303,-6 2 1,2 1-1444,-9 12 1,-8 5 752,-10 14 0,-5 4-530,-2 8 1536,0 0 0,-17 0 0,-5 0 0</inkml:trace>
  <inkml:trace contextRef="#ctx0" brushRef="#br1">27123 10664 8395,'10'-9'0,"5"5"981,-8-9 0,7 7-291,-1-7 0,13 1 634,5-8 0,5 1-617,3 0 0,-1 0-277,0 0 1,0 2-503,0 4 1,0-1-423,1 7 1,-1-5-25,0 5 0,0-8 400,0 3 0,-6 1-1697,0-2 0,0 7 748,6-7 0,0 1 1067,0-8 0,0 1 0,1 0 0</inkml:trace>
  <inkml:trace contextRef="#ctx0" brushRef="#br1">28382 9824 8395,'0'-19'3374,"0"0"-787,0 0-2226,0 9 0,-2 1-95,-4 9 1,2 17 129,-9 8 1,0 16-98,-6 3 1,0 16-71,0-3 1,8 6 36,5 1 0,4-5-222,2 5 0,2 2-132,4-3 1,7-1 114,13-11 1,3-5-141,9-8 1,9-2 50,4-4 1,-2-13 766,2-12 0,-2-5-289,1-2 1,3-11 48,-8-8 0,-9-8-169,-11-12 0,-3 1-339,-3 0 0,-9-6-3,-3-1 0,-5-6-119,-2 7 1,-9-3-732,-3 2 1,-5 5 464,-2-4 0,-7 6-1102,1 6 1,-1-4 589,7 4 1,0 4-494,0 3 1,0 4 663,0 2 1,6 6-272,0 0 1,9 0 183,-2-6 859,4 9 0,10-16 0,3 5 0</inkml:trace>
  <inkml:trace contextRef="#ctx0" brushRef="#br1">28821 9653 8395,'0'-13'1175,"0"0"0,3 3 235,3-3 650,-4-4-1428,7 15 1,-9-2 175,0 16 1,-3 12-290,-3 20 0,-5 7 17,-8 13 0,-2 6-202,-4 12 1,1-1-311,-7 8 0,-8 8-119,18-43 0,-2 0 1,-2-1-1,-1-2 115,4 0 0,-1 0 0,-23 47-513,1-3 1,5 0 308,-5 1 0,7-18-1386,6-8 1,7-17 709,12-8 0,-2-12 344,9-1 1,0-15-3151,6 2 3666,-9-12 0,-1 1 0,-9-8 0</inkml:trace>
  <inkml:trace contextRef="#ctx0" brushRef="#br1">11567 1945 8395,'0'-19'-936,"-6"7"1916,-1-1 1,1 7-547,6-7 1,0 6 0,0-5 0,0-3-6,0-2 0,10-4-261,9-5 1,3 3-272,9-9 1,-5 0 129,6-6 0,-3 2-110,3 4 1,2-1 13,-8 7 1,-1 3-821,-6 10 0,-6 5 399,0 8 0,-9 10-463,2 9 1,-18 17 343,-8 15 0,-11 11 609,-1 1 0,-11 9 0,-1-2 0,-1-2-121,7 2 0,0-9 22,0 3 0,2 0 99,4-7 0,6-6 643,14-19 0,5-7-252,14-12 1,8-5 521,16-8 1,5-10-331,22-9 0,-3-9-140,15-10 1,0-7-178,6 1 1,7-9-233,0 2 1,8-4-2322,-2-2 2287,-4-1 0,0-3 0,-9-1 0,0 1 0,1-7 0,-1-4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17320 4019 7908,'0'-20'0,"0"1"0,0 0 0,0-1-849,0 1 1,2-2 803,4-5 1,5 4 79,8-3 1,-2-3 15,-4 2 0,5 0 9,-6 7 0,3 0 0,0-1 0,-4 1 124,-2 0 269,-3-1-321,-6 1 0,-2 8 140,-4 5 1,1-3-82,-8 3 0,7-1 139,-7 7-153,9 0-2,-5-8 161,9 6-216,0-16 0,0 14 270,0-9-146,0 9 178,0-13-136,9 15 175,-7-7-328,7 9-339,-9 0 167,0 0 1,0 9 132,0 3 0,-7 8-182,1 6 1,-1 4 76,7 8 0,-2 7-45,-4 0 0,4 9 58,-5-2 1,5 12-14,2 7 0,6 6 18,1 7 1,8-3-153,-2 10 0,-3-1 213,3 6 0,-6-1-46,6-5 1,-9-4-102,2-9 0,-3-6 94,-3 0 0,0-9-69,0 2 1,0-12 49,0-7 0,0-2-3,0 2 1,0-11 28,0 5 0,0-7-4,0 0 0,0 5-4,0-5 1,6 3 144,0-3 1,9 4-87,-2-4 0,5-2-54,1 3 1,0-8 2,1 8 1,-1-8-46,0 8 1,1-8-18,-1 8 0,0-10 40,1 3 0,-3 2-6,-4-2 1,2-1 68,-9-5 0,7-1-60,-7 0 0,1 1 56,-7-1 1,2 0-45,4 1 0,-3-8-44,3 1 69,-4-8-108,-2 12 72,0-15 1,7 9-5,-1-5 0,9-4-16,-2 5 1,4-5 8,3-2 0,5 0 2,1 0 0,11 6 0,1 1 1,1 1-33,6-1 1,4-5 80,3 4 0,4 3 4,2-3 0,6 1-55,1-7 0,8 6 3,-2 1 0,4-1 119,2-6 0,0 2-317,1 5 0,-5-5 310,4 4 0,-4-4-72,11-2 0,2 0-25,-3 0 1,10-2 32,-3-4 1,5 2-23,1-9 0,-6 6-4,1-6 1,-8 9 6,8-2 1,-3-3-78,2 3 0,4-1 69,-3 7 0,1 0-244,-2 0 1,11 2 132,-4 5 1,6-5 111,0 4 1,0-3-197,-45-3 1,0 0 0,1 0-1,0 0 166,5 0 1,1 0-1,-2 0 1,-1 0 10,-4 0 0,0 0 0,3-1 0,0-1 9,0-1 0,0 0 0,7 1 1,0 0 61,-4-5 1,1 1-1,-1 3 1,0 1-40,-5 0 1,-2-2 0,1 0 0,0-1 9,0 2 1,0 0 0,6-1 0,-1-1-29,-2 2 0,1 0 0,1 2 0,0 0-26,-8-2 1,0-1 0,2 0 0,0 0 17,0 1 0,2-1 0,2 0 0,0 0-3,0 0 0,0 1 0,1 2 0,-1 0 11,-3-2 1,0 0 0,4-2 0,0 1-88,3 1 1,-1 0 0,2-2 0,-1 1 21,0 1 0,-1 0 1,2 2-1,-1 0 37,-3-3 1,-1 1 0,0 2 0,0 0 73,-3 1 0,0 0 0,2 1 1,0 0-44,-2 2 0,0 1 0,2-3 0,-2 2 52,46 10 1,-8-3-80,-6 3 1,-10 2 109,-3-8 1,-10 6 41,-16-7 1,-12 1 457,-13-7 98,-5 0-312,-10 0 0,-5-3-285,-12-3 1,2-5 411,-9-8 0,-2-3-813,-11-3 0,5 1 61,-5-8 1,4-7-372,3-6 0,0-2 256,-1 2 0,3 2-42,4-9 0,2 1 324,5-7 1,4 0-110,-5 0 1,5-6 243,2-1 0,7-6-41,-1 7 0,1-9 39,-7 2 1,6-6-10,0-7 0,1 3-101,-7-10 1,2 8-50,5-8 0,-3-1-150,9-11 1,-3 4 11,3-4 1,2 11 121,-8 2 1,8 6 145,-2-6 1,-3 8-125,3-1 1,-2 10 81,2 2 1,2 13-106,-9-7 0,1 18 265,-7-4 1,0 14 12,0 5 0,-2 6 63,-5-6 0,3 8-167,-9-1 1,7 10 18,-7 2 1,2 0 109,-2-6 0,-4 1-147,4 6 1,-4-6-173,-2 5 0,-3-2 202,-4 3 1,3-6-13,-9 6 0,-3-6 14,-10-1 0,2 6 8,-8 0 0,-3 7-91,-11-7 0,3 9 42,-9-3 0,0 5-26,-6 2 1,2 0 38,4 0 0,-4 2-89,4 5 1,-4-3 22,-3 9 1,1-9-295,0 3 1,-7-3 289,0 2 1,-8-4-11,2 5 0,2 1 41,-3-1 0,3 2 2,-2-3 0,-6-4 21,-1 5 1,0-5-359,-6-2 0,-2 6 431,2 1 0,47-4 0,0 0-40,-53-3 0,1 6-46,53-2 0,1-1 0,-49 3-30,-7-6 0,7 0-6,-7 0 1,7 0-10,-6 0 0,1 0 37,-1 0 1,51 0-1,0 0-13,0 0 0,0 0 0,3 3 0,0 1 0,-3-2 0,0 2 0,2 3 1,1 1-56,-3-1 1,0-1 0,2 2 0,0-1 50,-2-1 1,0 1 0,-45 10 21,48-10 0,0-1 0,-46 5-60,5 2 1,-9 0 14,50-4 0,0 1 0,-52 3 98,52-7 0,0 1 0,-46 6-85,-2 6 1,0-6 87,6 0 1,5-7-68,15 7 0,-1-7-17,1 7 0,2-6 35,4 6 0,2-7-97,5 7 0,1-2 57,-7 1 1,1 6-5,-2-5 0,4 4-69,9 2 1,0-6 67,0 0 0,0-2 18,0 1 1,0 6 129,0-6 1,0-3 87,0-2 0,9 1 251,4-1 0,4 5-250,2-5 0,9 1 109,5-1-26,-5-5-176,8 7 1,3-7 178,12 4-475,5-4 0,2 16 86,0-6 0,-6 6-205,-1 1 1,-1 0-346,1 1 333,5-1 0,-13 0-126,9 0 0,-1-6-362,7 0 1,2-6 796,5 6 0,4-9 0,8 4 0</inkml:trace>
  <inkml:trace contextRef="#ctx0" brushRef="#br0">13144 11612 7594,'0'10'-1366,"0"-1"1307,0 0-5,0-7 271,0 15-156,-8-15 0,3 9 209,-8-5-177,1-4 0,-6 9 176,6-5-206,-6-3 1,14 5 123,-9-8 0,9 0 1,-7 0 234,5 0-77,4 0-61,-7 0-187,9 0 1,-2 0-121,-5 0 12,5 0 1,-6-2 114,8-4 0,0-5-125,0-8 0,0-1 86,0 1 0,0-9 54,0-4 1,6-5-51,1-1 1,8-7 2,-3 0 1,6-7-6,1 7 0,0-7-2,1 7 1,-8 0-2,1 7 1,0 1 22,7 5 0,-10-2 56,-3 8-16,4 9-221,-9 8 53,6 9 1,-1 2-157,-1 5 0,9 1 125,-2 5 1,6 2-67,7-8 0,4 1 12,9-1 1,8-5-164,5 4 0,6-6 133,6-6 0,3 1 37,4-7 0,4-8 189,-4-6 1,8-1 30,-2 1 1,-4 4 133,-15-3 1,-6 3-116,0 3 1,-10 2 27,4 4 1,-14 4 160,-6 9-42,-5 0-177,-2 0 0,-8 2 89,-4 5-261,-5-5 54,-2 15-88,0-15 144,0 7 1,-9-3-11,-4 1 1,3-1 51,-3-6 1,2 9 9,-2 4 0,-4 4-55,4 2 1,-4 3 12,-3 3 0,-1 5-53,-5 9 0,5 6 56,-5 0 0,-2 9-1,2-3 1,-2 14 29,3 6 1,3-5 63,-4-1 1,11-5 10,2-2 0,9-7-86,-2 1 0,3-18-372,3-2 1,0-8 169,0-5 1,3-8-1311,3-5 1463,-4-4 0,7-19 0,-9-4 0</inkml:trace>
  <inkml:trace contextRef="#ctx0" brushRef="#br0">16218 11959 7772,'0'-19'-117,"6"6"-60,1 0 0,-1 7 285,-6-7 1,2 7-1,3-7 153,1-2 0,0-3-93,-6-1 0,0 0 305,0-1-301,0 1 1,0-7-1,-2-1 203,-4-4-286,4-1 1,-9-9-1,7-1 230,-3-4-261,1-7 0,6 12 1,0-6 124,0 0 0,0 6-164,0-4 1,0 4 0,0 2 1,0 3-57,0 4 1,2-3 67,4 9 0,-3 1 5,3 5-1,5 1-210,-9 0-168,6 8 219,1 2 1,-5 9 57,9 0 1,2 0-52,11 0 1,4 0 90,9 0 0,17 0 5,8 0 0,18-2 101,8-4 0,13-3-272,-49 3 0,1-1 1,1-1-1,0 1 196,-1 4 1,0 0 0,1-4 0,-1 1 32,48 0 0,-6-1-183,-7 7 1,-10 0 216,-3 0 0,-17 9-69,-15 4 1,-4 10-4,-2 3 1,-9 2 1,-4-2 0,-5 2 7,-1 4 1,-10 11 416,-3-5 1,1 14-250,-1-1 1,-1 5 169,-6 2 0,0 9-245,0 4 0,0-5-188,0-2 0,0-10 49,0-2 0,0-16-184,0 3-91,0-13-145,0-7 0,0-13-11,0-12 1,-8-7 467,-5-13 0,-13-12 0,-4-12 0</inkml:trace>
  <inkml:trace contextRef="#ctx0" brushRef="#br0">19388 11708 7738,'-26'0'-266,"0"-2"0,3-2 1,3-5-1,5-2 500,3-4 0,5-2 0,-4-4 0,3-3 253,3-2 1,3-8-81,2 2 1,0-5-153,0-1 0,2-1 0,3 0 0,1-1 174,-2-5 0,7 2-229,2-9 1,-2 7-124,2-6 1,0 1-38,6-1 0,0-3-171,1 9 0,1 0 100,5 6 0,-5-4-46,5 5 0,2-10-6,-2 16 0,8 2-81,-2 17 1,-2 5 27,3 8 1,-1 0 108,7 0 0,1 10-64,5 10 1,-2 8 87,9 10 0,-3 1 6,3 0 0,2-1 38,-9 1 1,6 4 109,-6-5 0,7 5-55,-7-10 0,-8-6 463,-12-1-96,-3-4-260,-3-3-1504,-8-8 1301,-11-3 0,-11 1 0,-8 2 0</inkml:trace>
  <inkml:trace contextRef="#ctx0" brushRef="#br0">18866 2260 7966,'-28'0'0,"16"4"0</inkml:trace>
  <inkml:trace contextRef="#ctx0" brushRef="#br1">6224 3825 7985,'13'-8'-197,"-2"-5"0,-1-4-146,1-3 0,-7 8 715,3-1 1,-3 2 287,3-2-60,-5-4-115,6 6 150,-8-8-185,0 0-200,0 8 0,0 0-161,0 5 243,0 4-485,0-7 136,0 9 1,0 9-19,0 3 1,0 14 84,0 6 1,-2 13-35,-4 7 0,1 12-6,-7 7 0,-1 13-213,-7 6 1,-5 11 165,-1 2 0,9-48 0,-1 0 77,-14 48 0,-2 0 145,2-7 1,-3-10-84,9-9 1,1-10-48,5-16 1,3-12 78,4-13-20,5-5 15,8-10-35,0-2 7,8-9 155,3 0 0,8-3-202,1-3 1,1 2-11,5-9 1,-5 6 44,5-5 1,4 5-29,3-6 0,1 7-102,-2-7 1,5 6 36,-5-5 0,-2 5-113,2-6 0,-8 7-70,2-7 1,-5 9 58,-2-3 0,-6 5-356,0 2 78,-9-9-281,5 7 1,-11-6 218,-5 8 0,3 6-251,-9 1 0,2 1-316,-1-1 1035,-6-5 0,16 15 0,-6-15 0,-1 15 0,-2-6 0</inkml:trace>
  <inkml:trace contextRef="#ctx0" brushRef="#br1">6533 4888 7985,'0'-13'-484,"0"0"0,0 7 2065,0-7-424,0 9-618,0-13 0,0 12 116,0-8-224,0 9-239,0-5 0,0 18 33,0 4 0,-6 11-247,-1 1 0,1 10 104,6-3 1,0 4-405,0 3 0,0 0 33,0-1 0,2-6-85,5 1 1,1-10 170,5 3 0,4-4 69,-4-3 0,11-8 134,2-5 1,6-4-105,-7-2 1,8-8 351,-8-5 1,8-11-97,-8-2 0,1-8 228,-6 2 1,-3-5-56,-4-1 0,-3-1 41,-3 0 0,-5 7-188,4 0 1,-10 6 9,-2-6 1,-16 8-241,3-1 0,-7 3 84,0 3 1,3 8-508,-10 5 0,3-3 225,-2 3 0,-2-1-528,8 7 0,0 0 105,7 0 0,2 2-125,4 5 0,4-3 234,9 9 0,0-7 230,0 7 1,2 0 333,5 6 0,4-8 0,17 6 0,2-6 0</inkml:trace>
  <inkml:trace contextRef="#ctx0" brushRef="#br1">7171 4888 7985,'7'-19'98,"-1"-1"0,7-5 251,-7-1 1,7 0 1073,-6 7-430,-1 0-9,-6-1-629,0 9 1,0 11-242,0 13 0,0 11 111,0 2 1,-6 8-476,-1-2 1,1 5 163,6 1 1,-7 1-67,1 0 1,0-3-381,6-4 1,2-2 218,4-4 1,-2-4-157,9 3 279,0-3 0,7-5 463,-1-4-233,0-4 1,1-12 352,-1-3 0,-6-7-111,0-13 1,-9 3 14,2-10 1,-3 3 44,-3-2 1,6-2-45,0 8 1,3-6 7,-3 6 1,-3 0-56,3 7 1,3 6-17,-3 0 0,9 9-37,-2-2 1,4 3 197,2 3 0,1 18-85,-1 7 1,0 10-179,1 3 0,-7 10-215,0 3 0,-9 7 133,2 6 1,-12 5-343,-7 8 1,-15 1-52,-11-1 1,-4 0 42,-15 1 1,5-3 128,-12-4 1,-1-7-55,1-13 1,3-12-51,10-13 1,-1-7-2,8-6 1,8-4-27,11-9 0,5-9 86,2-4 1,-1-4-519,1-2 0,2-1 245,4 1 0,4 0-155,9-1 1,0 1 135,0 0 0,9-1-95,4 1 1,10 6-132,3 0 733,0 1 0,2-8 0,2 1 0</inkml:trace>
  <inkml:trace contextRef="#ctx0" brushRef="#br1">8640 3362 7985,'7'-13'0,"-1"0"135,1 0 1,-7 0 184,0 0 0,0 7 84,0-7 108,0 9-101,0-5 59,0 9 907,0 0-1104,-9 0 1,5 9-52,-9 4 1,2 4 5,-2 2 1,-4 3-53,4 3 0,-10 5 41,-3 9 1,0 2 22,7 4 1,-1 11-1,1 8 1,-7 18 5,0 1 1,1 10-304,5 3 0,1 12 93,9-50 0,1 0 1,2-4-1,1 1-6,-1 3 0,1 0 1,2 45-98,-3 0 1,5-4 38,2-3 0,2-10 103,5-8 0,-3-3-23,9-11 1,-7 3 12,7-3 0,0-10 162,6 4 0,-6-13-101,0 0 1,0 2 181,6-2 0,3 0-33,4-6 0,-5 0 381,5-1 0,2-6-367,-2 1 0,1-10-68,-1 3 1,-2-5-134,8-1 0,-8-3 126,1-4 1,-3 2-190,-3-9 1,1 3 109,-1-3 1,-6-4-276,0 5 0,-9-3-225,2 3 40,5-5 0,-9 8-647,5-3 402,-5-5-1388,-2 7 768,0-1-1478,0-6 1228,0 7-1310,0-9 1546,0-9 1204,0-1 0,-9-10 0,-1 1 0</inkml:trace>
  <inkml:trace contextRef="#ctx0" brushRef="#br1">16237 3400 7985,'0'-38'0,"-2"-1"0,-2 0 0,-3 3 0,1 4 584,-3 6 1,5 11-1,-7 2 958,3-2-1040,1 7 1,7-3 233,0 4-514,0 5 1,9-6 16,4 8 0,-3 0-133,3 0 1,0 8 0,6 5 0,1 4 93,-1 3 0,0 7-151,1 6 1,-1 12 57,0 6 1,-6 7-84,0 7 1,-6 5 115,6 14 1,-9 4-579,2 9 1,3 8 398,-6-51 1,0 1 0,1 3 0,-1 0 55,-3 4 0,0-1 0,0-3 1,0 0 13,0 0 1,0 0 0,-3-1 0,-1-1 26,-2 47 1,-3-4-61,3-2 1,2-20 112,-9 7 1,6-18 116,-6-1 1,0-5-114,-6-2 1,2-2 202,4-5 0,-11 3 18,5-9 0,-13 0 156,0-6 1,-3-1-462,3 1 0,-4-7 305,3 0 0,3-8-761,-2 2 1,8-5 230,-1-2 1,3-8-496,3-4 343,-1 3-562,1-7 1,6 5-947,0-8 699,9 0 0,-5-2-285,9-4 0,0 1 212,0-8 1228,0 0 0,18-23 0,3-5 0</inkml:trace>
  <inkml:trace contextRef="#ctx0" brushRef="#br1">17262 2821 7985,'19'-28'-31,"0"-2"0,1-2 1,-1-1-1,0 1 314,1 2 1,-3-4-52,-4 8 0,2 0 0,-9 7 0,-2 0 288,-1-1 0,-3 7-116,0 1 0,-3 5-78,-3-6 0,2 9 188,-9-2-143,9 3 107,-14 3-412,16 0 1,-9 3 119,5 3 0,4 5 91,-5 8 1,5 7-81,2 0 1,0 14 68,0-1 0,-6 12-119,-1 1 0,-6 10 48,7 3 0,-9 8-166,2-2 0,2 8-167,-2 11 1,3 2 161,3-38 1,1 2 0,-2 1 0,1 2 41,3 1 1,1 2 0,0 3 0,0 1-41,3-1 0,0-1 0,0-2 0,0 0 9,-1 0 0,2-1 1,3-3-1,3 0-63,2-3 0,1-1 1,11 54 66,12-5 0,1-5 14,-12-46 1,1-1 0,20 42 223,9-3 0,-1 0-168,-22-42 0,0 1 0,23 41 103,-1 0 0,1-6-78,6 6 1,2-9-47,4 3 1,-12-7 55,0-6 1,-3 2-73,-4-8 0,0 5-7,-6-5 1,-3-1 67,-3-6 1,3-2 120,-4-4 0,5 1-81,1-8 1,1-8-235,0-11 0,-1-5 78,1-2 1,2-1-323,4-6 1,-6 3 449,-1-8 1,1-1-1186,-7-6 1,-2 0 152,2 0 1,-8 0-393,2 0 0,-5-2 1279,-1-4 0,8-14 0,2-10 0</inkml:trace>
  <inkml:trace contextRef="#ctx0" brushRef="#br1">26270 2782 8195,'0'-36'0,"-3"1"232,-3 3 0,4 2-232,-5-2 0,3 10 0,0 10 1208,-3-4 0,-6 6 1178,7-3-1579,0 9 0,14-11-421,5 8 1,0 1 126,6 6 0,-4 2-109,11 4 0,2 7-59,-2 13 0,8-2-79,-2 8 1,5 2-5,1 11 0,-1 7-182,-5 12 1,5 5-36,-5 8 1,-2 5-16,2 8 1,-2 2-202,-13-38 0,-1 2 0,-2 2 1,-3 2 214,-4 3 1,-1 2 0,3 2-1,-1 0 12,-1 0 0,-1 1 0,-1-5 1,-1 0 7,-1-1 1,0-1-1,2-3 1,-1 0-112,-1-3 1,0-1 0,4 54 364,-7-5 0,-2-7-73,-5 1 0,-6-3 50,-12-10 1,-8 4-203,-12 2 0,-4-8-168,-9 8 1,25-46-1,-1 0 81,-1-2 1,-1 0 0,-1 0 0,-1-1 61,-39 37 0,2-5-127,4-9 0,4-2 125,9-17 1,7 0-320,-1-6 0,11-9-1427,3-4 1,1-7 994,11-6 0,1-4-898,5-9 1,-1 0 1139,-5 0 1,2-9-614,-8-4 0,-2-10 87,-11-3 969,-5-9 0,-8 5 0,0-8 0</inkml:trace>
  <inkml:trace contextRef="#ctx0" brushRef="#br1">16778 1410 7985,'0'-38'68,"0"-1"1,0 3 0,0 3-1,0 6 612,0-1 0,0 13 271,0-5-436,0 14 1,0-1-119,0 14 1,0 6-159,0 12 1,0 8 306,0 12 0,0 4-43,0 9 1,7 11-199,-1 8 1,1 7-176,-7 6 1,-2 4-104,-5-3 0,3 9-252,-9 3 1,0 1 217,-6-8 0,-1-10-847,1-9 1,2-8 62,4-11 1,-2-17-1378,8-9 548,1-17 1139,6-6 0,0-18-98,0-4 0,9-13 227,4-6 1,4-4 351,2-3 0,-8 0 0,6-8 0,-6-2 0</inkml:trace>
  <inkml:trace contextRef="#ctx0" brushRef="#br1">16856 2203 7985,'10'8'0,"1"-4"394,-4 9 1,-3-6-20,9 6 0,-7-1 577,7 8 1,-6-5-407,5 4 0,-5-4-425,6 11 0,-7-5 67,7-1 0,0-1-294,6 0 0,1-1 52,-1-6 0,2-1 156,5-4 1,-4-5-117,3 4 1,-3-10 12,-3-3 0,1-8-108,-1 3 0,-8-6-24,-5-1 148,-4 0 1,-2-1 74,0 1 1,-8 0 4,-5-1 1,2 8-39,-2-1 0,7 8 71,-7-1-201,0 4 1,0 2 122,0 0 1,7 2-256,-7 4 1,6-1 75,-5 8 0,5 6-518,-6 7 1,7 2 192,-7-3 1,6-3-2,-5 4 0,5 1-102,-6-1 1,9 6 168,-3-6 0,-1 0-284,1-7 91,1 1 581,6-1 0,0-8 0,0-3 0,9-25 0,1-4 0</inkml:trace>
  <inkml:trace contextRef="#ctx0" brushRef="#br1">17184 2473 7985,'11'-9'71,"4"5"100,-8-9 0,5 7 211,-5-7 0,6 7 36,-7-7 1,7 6-157,-7-6 1,3 9-4,-2-2 248,-5 3-422,15 3 79,-15 9 0,9 2-232,-5 8 1,-4 0-306,5 1-33,-5-1 0,0 0 224,5 1 0,-5-7-173,4-1 363,5-7-101,0 3 1,8-10 244,0-4 0,-6-5-60,0-8 0,-2-3 65,2-4 0,4 3-10,-4-9 0,-5-1 118,-1-5 0,1 8 56,-1 4 1,-1-2-156,-6 2 0,7 7 6,-1 6 0,1 7 156,-7-7-123,0 8 0,2-1-58,4 12 0,-4 5-53,5 9 0,-5 1 51,-2 5 1,0-3-174,0 10 0,0-8-24,0 8 1,0 5 110,0 7 0,-2 2-194,-5-1 1,-6 5 67,-12 13 1,1-1-329,-8 8 0,-3-3 159,-10 3 1,2-2 52,-8-5 0,8-12-97,-2-1 0,6-10-309,7-9 0,-2-4-438,8-9 0,0-8 464,7-4 0,-1-5 563,1-2 0,0-17 0,-1-5 0</inkml:trace>
  <inkml:trace contextRef="#ctx0" brushRef="#br1">27391 13389 7985,'-20'2'0,"1"3"0,0 1 0,-1 9 0,1-4 652,0-1 1,6 5 140,0-8 0,6-1 917,-5-6-1319,7 0 0,-3-8 73,8-5 0,0-4-68,0-3 1,-7-5-75,1-1 1,-1-11-98,7-1 0,0-3-8,0-11 0,0-6-67,0-6 1,7-9-113,-1 2 0,7-12-286,-6-8 0,8-3 268,-2-3 1,10 9-164,3 5 1,8 7 83,-1 12 1,3 2-23,3 17 1,6 10 70,0 16 0,6 8-182,-5 11 0,7 9 122,-1 4 0,-3 13 44,3 6 0,-9 13-119,2 6 1,-13 5 81,-6 2 0,-7 2-497,-6 5 0,2-3 202,-9 9 0,1-7 10,-7 7 1,-9-15-240,-4 2 1,-4-11-242,-2 4 1,0-10 119,-1-2 0,1-9 24,0-11 0,-9 1 353,-5-1 0,-1-2 331,2-4 0,-11 2 0,4-9 0,-6 1 0,0-7 0,4 0 0,-4 0 0,4-7 0,3 1 0,-3-9 0,-4 2 0,4 2 309,-4-2 1,13 9-81,6-2 0,4-3 1809,3 3-897,8-1-253,3-1 0,16-3-354,5-8 0,13-7-4,6 0 1,11-8-144,2 2 0,3-5 21,-3-2 0,4 1-614,9-1 0,-6-6-155,-1 0 0,-6 0-1082,7 6 0,-3 7 771,3 0 0,1 8-476,-8-1 1,9 9 1147,-2 4 0,-5-1 0,0-7 0</inkml:trace>
  <inkml:trace contextRef="#ctx0" brushRef="#br1">29208 12056 7985,'19'-19'170,"-2"-1"1,0 1 881,3 0 0,-3-1-359,15 1 1,0-2-278,7-5 1,0 4-102,-1-3 1,1 3-91,0 3 0,-1-1-285,1 1 1,-7 0 20,0 0 0,-8 1-405,2 5 0,-5 3-732,-1 3 0,-7 5 638,-1-4 0,-7 8-652,1 11 1,-4 2 1189,-2 17 0,-8 9 0,-3 8 0</inkml:trace>
  <inkml:trace contextRef="#ctx0" brushRef="#br1">29362 12636 7985,'0'10'83,"3"5"-83,3-8 0,-2-1 1117,9-6 1,0 0-438,6 0 0,7-10 210,0-10 0,8-1-354,-2-11 0,11-3-219,3-10 1,5 2-510,-6-8 0,7 8 208,-7-2 1,6 4-1601,-5 2 1,5 1 421,-6-1 1162,0 0 0,3 1 0,1-1 0</inkml:trace>
  <inkml:trace contextRef="#ctx0" brushRef="#br1">31779 10839 7940,'-7'-13'0,"-1"0"-313,-3-2 1905,-2-2-686,-6-2 1,1 6 656,6 0-1097,3 8 1,11 5-147,5 13 0,3 7-77,10 5 1,-1 8-39,0 12 1,7 4 33,0 9 1,0-6-386,-7-1 1,0-2 198,1 3 1,-1 4-824,0-5 1,-2-3 403,-4-3 0,2 2-774,-8-2 0,6 0 464,-7-6 1,1-9-48,-7-5 1,0-10-123,0-2 0,-3-8 845,-3 1 0,-5 5 0,-8 0 0</inkml:trace>
  <inkml:trace contextRef="#ctx0" brushRef="#br1">31663 10897 7985,'8'-67'0,"5"-4"0,6 5 396,7 1 1,13 7-7,12 7 0,7-1 395,7 14 1,4 3-281,8 16 1,-8 2 32,-5 4 0,-14 7-261,-12 12 0,-10 7-265,-15 13 1,-4 12-39,-9 14 0,-3 4-281,-3 2 0,-5 0-195,-8 0 1,-3 0 293,-3-1 1,3-1-267,-4-4 0,5 1 101,2-7 1,1-1 93,6-7 96,3 1 1,11-11 156,5-9 0,8-8 94,17-11 0,4 0-74,22 0 1,-2-2 83,15-5 0,-7 5-76,7-4 0,-2 4 482,2 2 1,-7 8-204,-12 5 0,-13 6 46,-14 7 0,-5 11 43,-7 8 1,-22 8 59,-17-1 1,-10 4-107,-9 2 0,-11 4-72,-9-4 1,3-4-390,10-16 0,-1-1 161,8-5 0,0-4-1353,6-9 1012,9-8 0,4-11-379,13-13 0,5-13-44,8-6 740,8-5 0,3-10 0,8-2 0</inkml:trace>
  <inkml:trace contextRef="#ctx0" brushRef="#br1">24047 13602 7985,'6'-20'0,"0"1"0,-1 0 0,-1-1-280,2 1 1,3 0 0,6 2 0,0 1-125,7 4 1,-3-1 403,7-7 0,2 1 0,-3 2 0,1 2 0,2 2 0,-4 2 0,8-2 0,-8 5 0,1 8 0,-10 0 0,-2 0 0,-8 0 0,12 8 0,-7 3 0</inkml:trace>
  <inkml:trace contextRef="#ctx0" brushRef="#br1">25052 12481 7985,'0'-28'69,"-2"-4"1,-3-2 0,-3-1-1,-1 5 814,1 2 0,-8 3 19,4 5-56,3 1-434,-8 0 0,13 8 232,-9 4-554,8 5 1,-3 4 103,8 5 0,8 12 227,5 13 1,4 7-88,3 6 1,-1 13-234,0 13 1,7 13 137,0 6 0,0 4-641,-7 3 1,0 10 430,-9-50 1,0 2 0,-1 7 0,-1 3-175,-1 8 0,-1 1 1,2-4-1,-1 0-10,-4 4 0,0-1 0,4-11 0,-1-1 88,-2-3 1,-1-2 0,5 45-285,-1-21 1,-5-18 108,4-21 1,-2-15-762,3-10 0,-3-3 418,9-11 1,-6 1-667,5-7 0,-5 0 530,6 0 0,0-11 721,6-8 0,0-9 0,1-11 0</inkml:trace>
  <inkml:trace contextRef="#ctx0" brushRef="#br1">25574 13795 7985,'0'19'0,"0"0"972,0 1 1,6-1-372,1 0 0,1 1-399,-1-1 0,-3 0 23,9 1 0,0-1-504,6 0 0,2 1 259,5-1 1,4-8-115,9-5 0,0-6 151,-1-6 0,7-7 146,0-13 1,7-4 145,-7-9 0,5-8-234,-12-4 1,3 1 466,-15-1 1,-3 14-141,-10-1 0,-4 12 95,-9 0 1,-11 7-127,-8 6 0,-9-2-375,-11 8 1,1 3-4,-1 11 0,7 3-26,-1 10 0,3-1-886,-2 0 1,4 1 499,9-1 1,6 7-913,0-1 0,9 1 531,-3-6 0,5-8-33,2 1 0,2 0 353,5 6 1,6-8 479,13-4 0,-5-5 0,5-2 0,2 0 0,-3 0 0,3 0 0,-2 0 0,-4-2 0,3-5 0,-3 5 0,-3-4 0,1 1 0,-1-1 454,0 4 0,1-7-59,-1 9 0,0-6 89,1-1 0,-1 1-45,0 6 1,7-7-383,0 1 1,2-3-417,-3 3 0,-3-3 307,4-4 0,-1-4 299,-5 4 0,3-4-118,-10-2 1,-2 0 418,2-1 1,-9 1 85,3 0-179,-5-1 1,-4 1 54,-5 0 1,3 1 65,-9 6 1,7-3-396,-7 8-51,8-8 1,-3 11-242,8-9 1,2 9 134,4-3 0,5 5 251,8 2 0,9 2-120,5 5 1,5 6-108,7 12 1,5 14 143,8 12 0,0 7 308,0 7 0,-2-1-517,-5 13 1,-4 1 287,-8 18 1,-5-1-401,-20-41 1,-2 1 0,12 44 133,-18-2 0,-1-11-78,-12-16 0,-10-5 62,-9-14 1,-6-12 14,6-13 0,-8-13-24,2-7 0,-5-4-170,-2-2 1,7-8-1048,0-5 0,2-7 599,-2-5 0,-3-5 562,10-9 1,-1-2-188,6-4 263,10-4 0,-7-18 0,6-2 0</inkml:trace>
  <inkml:trace contextRef="#ctx0" brushRef="#br1">30271 11071 7985,'-19'-52'0,"-1"3"24,1 2 1,2 1 237,4 8 1,-2 8 0,8 4 0,3 5 1590,2 1-1019,2 9 1,0 5-347,0 12 1,9 12-77,3 7 1,12 12-47,2 2 0,8 8 67,-2 11 1,-2 2-140,3 4 1,-8-2-347,8 9 1,-10-2-186,3 2 0,2 2-199,-2-9 1,0 9-566,-7-2 1,4 11 512,-3 1 0,3-7-167,-10-12 0,-2-6-357,2-7-617,-9 5 1139,13-24 1,-12-4-13,8-21 0,-3-14 502,3-6 0,4-21 0,-6-7 0</inkml:trace>
  <inkml:trace contextRef="#ctx0" brushRef="#br1">30870 11747 7985,'0'13'515,"0"0"1,0-7 14,0 7 0,2-2-104,5 2 0,-5 6-248,4 0 0,3 3 8,-3 10 1,7-9-431,-6 3 1,8 2 262,-2-2 0,-3 0-242,3-7 0,0-6 206,6 0 1,-6-9 462,0 2 1,-2-6-160,2-6 1,2-5 176,-9-8 1,1 0-97,-7-1 0,0 1-138,0 0 1,-2-1-130,-5 1 1,-1 0 154,-5-1 1,-4 1-373,4 0 1,2 6 184,-2 0-1592,9 9-107,-13-13-751,14 14 1597,-5-5 0,10 8 332,4 0 0,5 0 93,8 0 1,7 0 358,0 0 0,8 0 0,-1 0 0,1 0 0,-2 0 0,3-2 0,-10-5 0,1 5 437,-7-4 131,1 3 1,-7-3 900,0 0-1017,-9-1 1,4 9 194,-8 5 1,0-3-213,0 9 1,0-7-524,0 7 1,3-8 214,3 1-379,-4 5 1,13-7 10,-8 9 1,1-9 51,-1 3 637,-5-5-376,6-2 0,-1-2 715,-1-5-532,1-4 1,-7-8 113,0 0 1,-7-1-52,1 1 1,-7 6 19,6 0 1,-1 1-138,1-8 0,5 7-94,-4 0 0,2 9-351,-3-2 221,5-5 0,-4 9-30,12-5 1,-2 14 82,9 6 1,2 8 492,11 11 0,-2 5-209,8 21 0,-6 6 93,6 20 0,-9 6-576,3 13 0,-15-49 0,-2 2 293,-2 4 1,-2 2-1,1 1 1,-3 1-206,-2 3 1,-2 1-1,-2-2 1,-3-1 75,1-3 1,-2-2 0,-4 0 0,-2-2-274,-13 39 0,-8-7 100,2-19 0,1-15 31,-1-18 1,6-16 75,-6-16 1,9-4-137,-3-2 1,-2-15-132,2-4 1,-6-15-244,6-5 1,-6-2-631,6-10 1,0 8 373,7-2 1,6-2-485,0 1 1,9-7 1320,-2 1 0,3 5 0,3 0 0</inkml:trace>
  <inkml:trace contextRef="#ctx0" brushRef="#br1">31392 13602 7985,'0'10'517,"-2"-1"1196,-5-9-1092,5 0-517,-6 0 1,10 0 125,4 0-194,5 0 0,17-2 0,4-5-107,5-6 26,10-4 1,2-8-1,9-3-329,0-2 5,9 6 1,0-10 0,3 8-32,-5 2 1,-11 3 40,-3 1 0,-10 10 31,-2 3 1,-18 7 16,-15 7 1,-6 6-51,-6 12 0,-13 12 193,-14 8 0,-5 9 168,-7-3 0,-5-1 0,-8 1 0,-6 1-19,-1 6 1,7-7 182,7 1 0,8-10 179,-2 4 1,6-8 79,7-6 0,6-4-197,13-8 1,7-10 474,12-3 1,7-5-235,13-2 0,6-2-217,13-5 0,7-3-126,12-10 1,5 1-260,8 0 0,-2-9-301,-4-4 0,5-5-399,-6-2 1,-3 1 834,-3-1 0,-8-6 0,-2 0 0,-5-2 0,-14-7 0,-14-6 0</inkml:trace>
  <inkml:trace contextRef="#ctx0" brushRef="#br1">25748 15283 7985,'-30'30'40,"2"-3"0,8-7 0,1-1 1,0 0-1,1 1 0,6-1 1,5 0 803,5 1 0,4-7-755,5-1 0,5-7 0,14 1 0,9-4 16,8-2 0,6 0-330,9 0 0,9-8 178,3-5 1,3-11 255,-2-1-694,4-10 0,-8 5 1,6-9-361,-2 1 1,-11 1 416,-2 5 1,-11 6 427,-14 13 0,-6 5 0,-18 19 0,-9 8 0,-11 11 0,-14 15 0,-8 11 0,-12 8 0,4 7 231,-4-6 1,5 5 7,1-5 1,2 1 619,5-1 1,13-14-336,12 1 1,5-18-376,2-8 0,9-7-85,4-6 0,19-6-229,7-14 0,19-21 165,0-17 0,21-17 0,0-7 0</inkml:trace>
  <inkml:trace contextRef="#ctx0" brushRef="#br1">22114 10819 7985,'25'-32'-47,"1"2"0,-2 2 1,-3 3-1,-4-1-99,-4 0 1,2 7 503,-8 6 1,1 2 0,-3-4-1,3 4-65,3 3 1,-7-1-1,5 5 0,-1-3 0,-5-1 277,3 1-178,-4 5 219,-2-6-366,0 8-350,0 0 204,0 8 1,-6-3-222,-1 7 0,-8-1 55,2 2 1,-6 11-68,-7-5 0,3 13 110,-10 0 1,-1 5-43,-11 2 1,-2 6 22,-5 0 1,-4 8 23,5-1 1,-7 6 30,-7 6 0,5-4 63,-4 5 1,6-12-32,6-1 0,7-16 10,13 3 0,-2-13-167,8 0 1,2-5 77,11-2 0,-2-6-102,9 0 1,-7-6 34,6 5-33,-8-7 1,11 10 167,-9-9 1,7 7-116,-7-6-57,9-1 7,-5-6 249,0 0-219,7 0 241,-6 0-195,8-9 31,0-1 0,2-10 33,4 1 1,-1 6-19,7 0 1,-7 7 278,1-7-173,5 9 291,-9-14-200,7 16 123,-1-6-242,-6 8 1,7 2 18,-9 4 1,0-1-85,0 7 0,-6 4 74,-1 9 1,1-3-144,6 4 1,-7 1 66,1-1 1,-1 0 176,7-7 0,0 1-137,0-1 0,7 0 57,-1 1 0,9-8-78,-2 1 0,11-8 9,2 1 0,8-4-86,-2-2 1,5 0 111,1 0 1,1-2-249,0-4 1,-7 3 66,0-3 0,-15 4-1219,3 2 558,-14-9-1461,3 7 859,-9-6 1389,-9 16 0,-10 3 0,-11 8 0</inkml:trace>
  <inkml:trace contextRef="#ctx0" brushRef="#br1">11347 13660 7741,'-20'-9'-88,"9"7"1,-4-15-1,9 4-323,2-4 1,2-3 377,2 1 1,0 6-1,0 0 102,0-2 1,-7 4-10,1-1 11,-9 7-28,4-12 1,-8 15-1,-1-4 22,1 3 42,0 3 0,-3 0 0,-2 0 19,-1 0-63,-1 0 0,7 0 0,-1 0-9,1 0 0,2 3 91,4 3-80,-4-4 1,15 9 41,-5-5 1,14-4-1,5 5 0,14 1-71,6-1 1,7 1 9,6-1 1,13-5 27,13 5 0,-2-5 8,2-2 1,0 0 13,6 0 1,9 0-271,4 0 0,7 0-72,6 0 1,-4 0 152,4 0 1,-5-7 109,-1 1 1,-9-1-29,-4 7 0,-15-2 20,-11-4 1,-3 4-88,-9-5 1,-10 5 122,-10 2-754,-13 0 498,-5 0 1,-10 2-373,-4 5 723,-14 3 1,-18 10 0,-12-1 0</inkml:trace>
  <inkml:trace contextRef="#ctx0" brushRef="#br1">11559 13640 7752,'-19'-8'99,"0"-5"0,8 2 101,4-2 80,5 9-131,2-13 1,9 15-43,4-5 1,10 5-139,3 2 1,6 6-74,-6 1 1,0 8 108,-7-2 0,0 4-59,1 2 1,-1 7 7,0 0 1,-8 10 23,-4 3 0,-5 2 51,-2 10 1,-2 9 107,-5 11 0,-6 9-106,-12 10 0,-12 4-217,15-37 0,-1 2 1,-4 4-1,0 1 305,1 6 1,1 1 0,-3 1 0,0-2-321,-1-2 0,0-1 1,0 4-1,2 0 229,1 0 0,0 0 1,3 2-1,1 0 21,5-5 1,2-1 0,1-2-1,2-1-220,5-9 0,1-1 0,-2 49 147,8-13 0,2 1-264,4-14 0,5-2 149,9-11 1,-1-6 378,0 0 1,1-2-175,-1-11 1,0 7 466,1-7 1,-1-6-467,0-7 1,1-9 344,-1 3-273,0-4 1,1-3 103,-1 0 1,0-6-11,1 0 1,1-7-181,5 7 0,2-8 12,4 1 1,11 3-335,-4-3 1,6 1 139,0-7 0,4 0-57,9 0 0,0 0 57,0 0 0,2 0-100,5 0 1,-3 6-7,9 0 0,-9 1 44,3-7 1,-5 0 1,-2 0 1,-2 0-14,-5 0 0,5 0 202,-5 0 0,-3-9 0,-1-1 0</inkml:trace>
  <inkml:trace contextRef="#ctx0" brushRef="#br1">17242 14239 7742,'-13'-17'-392,"1"2"1,-4 4 35,-1 3 0,4 3 327,1 12 1,5 1 50,-6 5 1,0 9 61,-6-9 0,4 12 1,-2-10-1,-5 0 107,1 3 0,1-1 34,8 2 0,-6-2-29,6-4 0,1 2-130,-2-8 37,9 8 0,-3-13-15,14 4 1,3 3-29,10-3 0,14 1-90,5-7 0,12-2 56,1-5 0,10 5-26,2-4 0,10 3-26,-4 3 1,6-6-81,1 0 0,15-1 169,5 7 0,4 0-342,-4 0 1,6 0 385,0 0 0,6 0-92,-6 0 1,7 0 6,-7 0 1,2-2-5,-2-5 1,3-3-16,-52 1 0,1-2 0,48-8 59,-13 0 0,5-1-172,-5 1 0,-13 0 197,-6 0 1,-8 6-54,-5 0 0,-7 8 114,1-1 1,-12 4 41,-1 2 0,-15 2-108,-11 4 0,-9-1 257,2 8 1,-3-7-419,-3 7 1,0-7-257,0 7 1,-3-6-100,-3 6 434,-13-9 0,-11 4 0,-9-8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23911 1198 7723,'-19'0'-270,"0"0"0,-1 6 290,1 1 1,6-1 172,0-6 1,11 0 51,2 0 0,11 0 10,14 0 0,6 0 22,7 0 1,3-8-91,4-5 1,5 2-13,8-2 0,0 0 17,0-6 0,6-7-101,0 0 0,7 1 98,-6 5 0,-1 1-376,-6 0 1,-6-1 137,-1 1 1,-16 6-880,-3 0 137,-9 9 256,-12-5 1,-4 16 43,-14-1 0,-10 9 246,-9-2 1,-6 4 244,6 3 0,-2-7 0,3-1 0,3-1 0,-4 2 0,3-2 0,-3-5 0,11-4 0,-4 5 0,3-5 0,-3-2 0,0 0 22,-1 0 1,3-9 91,4-4 1,5 3 0,8-3 0,0-2 154,0-2 1,0-3 109,0 1 0,6 0 257,1-1 231,8 1-485,-13 0 0,13 6-157,-9 0 1,-1 11 22,-12 2 1,1 8-38,-14 12 1,3 8-51,-15 4 1,-7 6 37,-6 8 0,-6 3-258,6 9 0,-7 0 60,7 0 1,0-7-281,6 1 0,9-9 59,4 2 1,7-6-414,6-7-175,5-4 545,8-9 0,8-8-61,5-5 0,-2-4 55,2-2 1,-3-8-220,3-5 0,2-4 105,-8-3 0,-1-5 383,-6-1 0,7-9 0,-1 3 0,1-4 0,-7-3 0,-9 0 0,-2 1 0</inkml:trace>
  <inkml:trace contextRef="#ctx0" brushRef="#br0">23931 1063 7723,'-11'-9'-1243,"-6"7"745,4-5 1827,4 5-102,1 2-728,8 0 0,2 0-32,4 0 0,7 0-102,13 0 0,4 0 200,9 0 0,-1 9-184,1 4 1,6 4-197,0 2 0,7 1 14,-7-1 0,8 0-396,-1 1 0,-3 5-25,3 1 0,-3 6-243,3-6 0,-5 6-48,-8-6 1,-3 2 217,-3-2 1,-6-3 28,-7 9 0,-3-8-295,-4 2 561,4-5 0,-15 7 0,7 2 0</inkml:trace>
  <inkml:trace contextRef="#ctx0" brushRef="#br0">3885 12964 7805,'-30'0'-184,"4"0"0,5 0 1,1 0-1122,1 0 1386,8-9 0,-4 5 0,9-9 281,2-2-80,1-2-143,3 6 1,-2 3 0,-4 8 182,-7 0 1,2 2-87,-2 4 1,0-1-27,-6 8 1,0-1-66,-1 8 0,-5-1 16,-1 0 0,0 7-83,7 0 0,-1 10-144,1 3 0,0 0-49,-1 6 1,3 11 51,4 2 0,-2 6-45,9 0 1,-1 7-151,7 13 1,0 10 202,0 9 0,0-47 0,0 0-201,0 54 0,3-54 1,1 1 205,-1 1 1,0 0-1,1 2 1,-1 0 30,-3-1 0,0-2 0,0 2 0,2-2-28,4 40 1,-3 2 67,3-16 1,3-3-16,-3-16 0,7-8 113,-7-17 0,7-7-80,-6 0 1,6-8 307,-7 1 0,7-10-37,-7-2 78,9-8 1,-4 3-405,8-8 0,1 0-80,-1 0 1,-4 0 54,4 0 1,-4 9-95,11 4 0,-2 4 104,2 2 0,2 9-21,4 4 0,4 11 161,-3 2 1,5 2-23,7-1 0,5-8-28,8 1 0,6-3-4,1-10 0,14-7 109,-2-6 0,16-11-276,3-2 1,7-4 194,-48-4 0,0-3 0,2 1 0,0-2-16,-2-3 0,-1-2 1,1-2-1,0 0-18,3-1 1,0 1-1,-2 0 1,0-1-63,5-2 0,0-1 0,-2 0 0,0-1 20,-1 2 0,0-1 1,1-3-1,0 0-63,2 3 1,1 1 0,-3 0-1,0 1 19,2 4 0,0 2 0,-2 0 0,0 2-73,-1 3 1,0 1 0,1 3-1,0 1 63,3 1 1,-1 2 0,42 0-51,0 2 1,-15 0 74,2 0 0,-14 0-43,1 0 0,-23 0 368,-9 0-101,-13 0 319,-21 0 1,-11-9-223,-13-4 0,-15-13-142,-11-6 0,-2-6-276,-10-8 0,-1 3 105,-6-8 0,2-3-55,5-10 1,-5-5-59,4-8 1,5-7-547,2 0 1,6-10 380,7-3 1,4-1 83,18 43 0,1 0 0,-10-37 70,-1 2 1,7 15 256,1 4 0,-1 8 7,-7-1 0,1 13-77,0 5 1,-9 8 247,-4 6 1,-14-3 72,-5 10 0,-5-8-70,-2 8 0,0-1-169,0 6 1,-2-5-204,-5-1 0,14-8-114,-1 1 0,9-3-110,5-3 0,-1-1 108,0-6 0,7 6-8,0-5 1,6 4 13,-6 2 0,0-2-310,-7-4 1,0 4-50,1-4 0,-7 2 599,0-2 0,-9 5 55,2-5 0,-6 6 80,-6 7 0,-5 6 232,-8 13 1,-9 7-539,-4 12 1,-11 15 226,49-3 0,1 3 0,-6 5 0,0 4-483,-1 4 1,0 3 0,-7 3 0,-1 1 368,-4 1 0,-2 0 0,-3 2 0,0 0 0,1 0 0,0 2 0,-3 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80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57D200"/>
    </inkml:brush>
  </inkml:definitions>
  <inkml:trace contextRef="#ctx0" brushRef="#br0">17629 3922 7734,'0'13'-1102,"0"0"1131,0 0 225,0-3 1,0 1 275,0-4-258,0-5 257,0 6-182,0-16-200,0-3 0,0-8-153,0-1 1,0 7 100,0 1 0,0-3-81,0-11 1,-2 2 47,-5-8 1,5 0 31,-4-7 1,4-2-27,2-4 1,0 2 118,0-8 0,0-1-164,0-6 1,0-6 4,0 0 1,0 1-243,0 12 0,0-3 101,0 9 1,0 6-212,0 7 1,6 9-78,0-3-36,1 13 174,1 4-233,-5 9 289,5 0 0,-8 3-122,0 3 1,0-2 35,0 9 51,0-9 242,9 14 0,-7-8 0,13 3 0,-9 0 0,1-9 0,1 5 0,-5-9 0,5 0 0,-8 0 0,0 0 0,-8 0 0,-3 0 0,-8 0 0,-1-6 104,1-1 1,0 1-50,-1 6 0,1-7 83,0 1 1,-1-1 17,1 7 1,0-2-62,-1-4 1,1 4 290,0-5-127,-1 5-108,1-7 1,6 7 68,0-4-95,9 4-16,-5 2 0,18 0 8,4 0 0,10 0-94,3 0 0,9 0 28,-3 0 0,13 0 89,6 0 0,5-2-47,2-5 0,15 5 45,5-4 1,12-5-50,0-2 1,13 2-200,-49 5 1,2-1 0,0 1 0,1-1 176,2-2 1,-2-1 0,51-9-104,-5-1 0,2 8 92,-2-1 0,5 0-106,-12-7 1,3 3-62,-15 4 0,2-2 150,-2 9 1,-5-7-204,5 7 0,-5-1 170,-1 7 1,5 0-15,1 0 0,13-6 16,-7-1 1,9 1-27,-9 6 0,13-7-92,-49 5 1,2-2-1,0-2 1,1-1 140,2 4 0,-2 0 0,-2-4 1,0 1 22,0 3 0,-1-1 0,4-2 1,0-1-41,3 4 1,1 0-1,2-3 1,1-1 68,-4 4 0,0 0 0,1-4 0,-1 1-33,-3 3 0,0-1 0,-3-2 0,-1 0 7,1 2 0,0 1 0,52-10-4,-52 10 0,0 0 1,50-10-91,-9 6 0,-1-5 113,-5 5 0,3-6-136,-10 7 0,8-7 6,-8 6 0,1 1 9,-7 6 0,5-6 47,-5-1 1,-4 1 4,-15 6 1,-2 0 354,-4 0 0,-7 0-344,-13 0 0,-4 0 461,-9 0-663,1 0 513,-1 8 1,-6-3-460,0 7 309,-9-7-426,13 3 188,-6-8 0,8 2 30,1 5 1,-1-5-2,0 5 1,-6-5 50,0-2 1,0 0-29,6 0 0,1 2-35,-1 4 92,-8-4 1,4 9-56,-9-4 0,3-5 299,-3 4-155,-4 5-21,7 0 0,-9 8-46,0 0 0,-7-6-55,1 0 1,0-7 11,6 7 1,-7 0-3,1 7 0,-1-8-84,7 1 0,0 2 51,0 11 1,0-2-60,0 8 1,0-6 60,0 6 1,0 9-63,0 10 1,-2 7 58,-4 7 0,4-3 1,-5 9 1,-2-1 98,3 8 0,-3-3-95,3-4 0,4-5 158,-5-8 1,-1 0-85,1 0 1,1-8 118,6-5 0,-7-7-75,1-6 1,0-4 83,6-8-28,0-1-254,0 0-106,0-8 202,0-2-755,8-9 519,-6 0 0,7-2-1097,-9-5 536,0 5-214,0-15 1,-2 6 74,-5-8 922,5 8 0,-15-15 0,6 5 0</inkml:trace>
  <inkml:trace contextRef="#ctx0" brushRef="#br0">18383 4386 8074,'8'-11'-774,"-5"2"0,7 7 884,-3-4-52,-5 4 0,9-7 0,-5 7 15,7-4 1,-2 3-96,2-3 0,-1 4 85,8 2-98,8-9 1,4 5-1,13-7-81,7 3 125,12-7 0,0 4 0,12-11 4,3-3-160,3 3 1,-11-6-1,-5 9 53,-6 0 0,0 1 52,-14 6 1,-4 3 109,-9 9 1,-14 2-103,-13 5 0,3 3 34,-3 10 0,-8 16 0,-8 5 0</inkml:trace>
  <inkml:trace contextRef="#ctx0" brushRef="#br0">18286 4618 7903,'-11'-3'-208,"5"-3"247,4-7 0,4-4 1,4-2-34,7-1 1,4 7-116,3 1 1,8 1-9,4-2 12,4 4 0,3 3 0,0-3 77,-1-1-334,1 5 1,6-5 361,0 3 0,9-12 0,-5-11 0</inkml:trace>
  <inkml:trace contextRef="#ctx0" brushRef="#br0">18421 5487 7378,'-8'-11'-1254,"6"3"1245,-7 8 21,9 0 0,2 0 1,5-2 167,6-5 0,4 3-111,2-9 0,9 2 184,4-2-146,5-12 0,8 12 0,4-13-6,7 4-59,-2-5 1,23-1 0,-2-7 34,7 3 0,2 8-46,-7-1 0,-2 3-99,-4 3 0,-7 0-27,-12-1 1,-5 10 107,-8 3 0,-3 5-22,-3 2 1,-5 0-34,-9 0 0,-6 0-36,0 0 27,0 0 0,-3 2-70,-3 5-298,-5-5 322,-2 15 0,-11-6-90,-8 8 1,-9-6 77,-11 0 0,-8 0 109,-5 6 0,-3 0 8,-3 1 1,-7-1-9,1 0 0,-9 0 28,2 1 0,-4-1-169,-3 0 0,1 1 315,0-1 0,-1 0 34,1 1 0,8-1-90,5 0 0,12-1-38,7-6 0,11 6-320,2-6 183,8-3 80,5 0 32,10-18 0,9-2-18,0-8 0,9 0 241,4-1 0,6 3-263,7 4 0,4-4 79,8 4 1,3-2-38,4 2 0,-2-4-78,9 4 0,-9 5 21,2 1 1,2 3-15,-2-2 1,0 3 49,-6-3 0,0 4-12,-1 2 1,-1-2 30,-5-5 1,-2 5 9,-4-4 0,-5 1-51,5-1 1,2 2 13,-2-9 1,0 8-710,-7-1 681,0 4 0,1-7 0,-1-1 0</inkml:trace>
  <inkml:trace contextRef="#ctx0" brushRef="#br0">23370 5197 7708,'9'11'0,"3"-2"-624,6-1 1,1-6 170,0 5 453,-8 3 0,6 1 0,-6 8 0</inkml:trace>
  <inkml:trace contextRef="#ctx0" brushRef="#br0">18305 2859 7835,'-19'-8'183,"2"-3"1,2-6-1,4 2 448,3 2 0,-5-6-308,6-7 0,1-8 0,6-1 0,0-6 110,0-4 1,2-8-198,4 1 1,5-12-27,8-7 1,7 2-59,0-2 0,8 1-90,-1-8 0,10 10-35,2 3 1,0 14 52,-7 6 0,-5 12-204,-1 8 0,0 12 52,7 6 1,-3 16 2,-4 10 0,3 9 112,-9 11 0,-1 6-109,-5 0 1,-10 9 69,-3-3 0,-5 5-251,-2 2 0,0-2-434,0-5 1,-2 3 328,-5-9 1,-1 2-366,-5-2 0,-4-6 280,4 0 0,2-9 30,-2-11 0,7-2 117,-7-4 0,0-4 92,-6-9 0,-1-3 40,1-3 1,-2-5 165,-5-8 0,2 0 104,-8-1 0,2-1-198,-2-5 1,-3 2 191,10-8 0,-1-4-19,6-3 1,3-4 255,4 11 1,5 2-153,8-2 1,2 8 313,4-2 0,16-2-174,16 3 0,10-3 147,10 2 0,6 5-115,1-5 1,-1 6-622,-6 8 0,6-6-302,1 6 1,-9 3 357,-11 3 1,-4 3 201,-3 3 0,1 9 0,0 2 0</inkml:trace>
  <inkml:trace contextRef="#ctx0" brushRef="#br0">20509 1932 7835,'-8'-19'97,"-5"-1"1,-5 3 286,-1 4 1,0 5 0,-1 8 8,1 0 1,8 8 0,5 5 0,4 7-15,2 5 0,2-3-202,4 4 0,5 4 1,8 2-1,-1 2-214,-5-2 0,2 5-257,-9-5 1,7 5 228,-7 1 0,1 1-778,-7-1 1,0 1 403,0 0 1,0-7-425,0 0 1,-9-2 321,-4 2 0,-4-6 541,-2-13 0,-1-4 0,1-9 0,0-3 0,-1-3 0,1-5 0,0-17 0,-1-2 0</inkml:trace>
  <inkml:trace contextRef="#ctx0" brushRef="#br0">20296 2164 7835,'31'-58'-1033,"5"2"775,-4 5 0,5 6 856,1 12 1,3-1-67,4 8 0,3-4-76,3 11 1,-6-3 76,-13 16 1,-6 2-133,-13 10 0,-4 7-295,-9 13 0,-2 4 104,-5 8 0,-12 1-347,-13 0 1,2-1 159,-3 1 1,8 0-278,-8-1 1,10-6 161,-3 1 1,11-10-82,2 3 1,9-5 125,-3-1 1,7-9-2,7-5 0,12-4 160,13-2 1,7-2-81,6-4 0,11-5 106,8-9 0,1 10-38,-7 3 0,-9 5 26,-4 2 1,-15 9-21,-10 4 0,-10 12-1,-10 8 0,-19 5-129,-13 7 1,-13-2 88,-13 9 1,-7-7-288,1 6 1,-1-8 87,7 2 0,7-10-252,-1-3 0,12-11-95,1-1-375,9-10 505,19-10 0,2-8-487,9-5 1,9-6 837,4-7 0,13-4 0,4-9 0</inkml:trace>
  <inkml:trace contextRef="#ctx0" brushRef="#br0">22693 2029 7835,'9'-20'0,"4"1"95,4 0 0,-4-3 0,0-1 0,0-3 525,-3 2 1,6 3-173,-10 1 1,0 1 0,-8 2-32,-4 4 1,-11 4-319,-9 9 0,-11 11 100,-1 9 1,-1 1-114,-6 11 1,4 0 82,2 7 0,9 0-122,5-1 1,3 5-31,3-4 1,8 4 53,5-11 0,6 2-226,6-1 0,9 1-181,17-8 0,5-3 32,21-10 0,-4-4 119,10-9 1,3 0-257,-3 0 1,-6 0 162,-7 0 1,-14-9-1640,2-4 1917,-14 5 0,-5-9 0,-12 6 0</inkml:trace>
  <inkml:trace contextRef="#ctx0" brushRef="#br0">19446 2106 7835,'0'-22'177,"0"-1"0,-2-3 0,-3 2 863,-1 3 0,-7 8 56,7 0-846,-1 9 0,9-5 26,5 9 1,6 3-67,13 3 0,4 0 0,8 14 0,7-5 26,0 11 1,7 4-27,-7 2 0,7 4-1001,-7 3 0,0 2 446,-6 4 1,-1 2-542,1 5 0,-11-5 404,-9-9 1,-2 1-136,-10 0 0,-1-3-103,-6-4 0,0-10 53,0-9 667,0-9 0,0 5 0,-8-27 0,-3-3 0</inkml:trace>
  <inkml:trace contextRef="#ctx0" brushRef="#br0">20122 1932 7835,'-32'6'55,"0"1"0,6 8 654,-6-2 1,6 10-233,-6 3 1,2 9-101,-2-3 1,-3 11-367,10 2 1,-1 0 79,7-7 1,6 1-359,0 0 0,2 4 191,-2-5 1,5 5-501,8-11 0,0 3 328,0-3 1,0 2-431,0-8 0,2 0 186,4-7 1,5-2 147,8-4 1,7-4 343,0-9 0,17 0 0,-2 0 0</inkml:trace>
  <inkml:trace contextRef="#ctx0" brushRef="#br0">21398 2067 7835,'30'-19'-282,"-4"0"0,-4 1 647,-3 6 1,7 3 0,-1 9 0,-1 2 700,-2 5 1,-3 12-310,0 13 0,-6 5-291,0 1 1,0 1-364,6 0 0,1-1 6,-1 1 0,0-3-245,1-3 0,-1 1 179,0-8 1,7 6-121,0-6 0,0-3-228,-7-10 1,0 4-477,1-4 0,-1 2-112,0-2 0,-6-2-195,0-5-80,-9-4 777,5 7 1,-9-11 124,0-5 0,-2-3 266,-5-10 0,3-5 0,-9-1 0,2-2 0,-2 2 0,-4-6 0,4-13 0,-2 4 0,2-4 0,3 4 0,3 3 0,3-1 259,-9 0 0,9 7-124,-3 0 1,-1 15 839,1-3-651,-8 14 0,11-1 517,-9 14 1,7 12-235,-7 13 1,6-2-112,-6 3 1,1 5-412,-8 7 0,3 3-255,4-3 1,-4-4-2,4 4 1,-4-5 212,-2-1 0,1 0-789,6-1 1,-6 1 304,5 0 0,5-7-1354,1 0 1796,-3 0 0,-1 7 0,-8-1 0</inkml:trace>
  <inkml:trace contextRef="#ctx0" brushRef="#br0">18093 3652 7835,'-9'12'-304,"-4"1"1,3-8 240,-3 1 1,6-2 555,-6 3 0,7-5 250,-7 4-418,0-3 1,0-3-116,0 0 1,9-9 83,-2-4 0,4 2-58,2-2 1,0 1-201,0-8 0,8 1 116,5 0 1,4-7-191,2 0 0,7-8-11,0 2 1,11-5 14,1-2 0,3-1-75,11-5 1,-1 2 11,7-9 0,0 9-24,0-2 0,-6 4 63,-1 3 0,-8 8-15,2 4 1,-13 7 54,-6 6 1,-11 4-85,-2 9 100,-9 0 0,5 11-14,-9 8 0,2 0 143,5 7 1,-5 4-83,4 2 1,-4-2 52,-2 3 0,7-1-75,-1 7 0,7-1-15,-6 1 0,5-7 25,-5 0 0,8 0-132,-2 7 1,4 0 107,2-1 1,1-5-15,-1-1 1,0-9-167,1 3 0,-7-4 6,-1-3-235,-7 0 166,3 1-321,-16-1 0,-3-8 190,-8-5 1,6-4-956,0-2 1320,0 0 0,-6 0 0,-1 0 0</inkml:trace>
  <inkml:trace contextRef="#ctx0" brushRef="#br0">19891 3652 7835,'0'-20'-433,"0"10"0,0-8-106,0 5 1,0-4 464,0-2 1,0 0 71,0-1 1,0 7 2,0 1-2,0-1 1,0-7-1,0 1 1,0 0 0,-7 6 0,1 0 0,-3 2 142,3-2 1,1-2-84,-8 9 0,7-7 98,-7 7 0,7-9-70,-7 2 0,6 2 89,-6-2 1,7 7 13,-7-7-110,9 8 1,-7-3 189,5 8-185,3-9 1,-7 7 158,3-4-59,5 4 99,-6 2 23,8 0-76,0 0-212,8 0 0,-4 0 85,9 0 1,0-7-51,7 1 0,5-7 39,1 6 0,8-1-29,-1 1 1,5-1 22,7-5 1,-2-4-77,9 4 1,-3 2-80,3-2 1,2 9 132,-9-3 1,4-1-170,-10 1 0,2 1 91,-16 6-1,8 0-7,-8 0 1,1 0 31,-7 0-39,-8 0 6,6 0 385,-15 0 188,7 0-313,-9 9-136,0-7 0,0 8-17,0-3 1,0-3-44,0 9 1,0-7 59,0 7 0,0 0-167,0 7 1,0 1 83,0 5 1,0-3-141,0 10 0,2-3-59,5 2 1,-5 4-88,4-3 0,3 1-17,-3-2 0,7-4 98,-6-9 1,6 1-56,-7-1 1,3-2 63,-3-4 1,-2-4-512,9-9 0,-6 0 688,6 0 0,-1-9 0,8-2 0</inkml:trace>
  <inkml:trace contextRef="#ctx0" brushRef="#br0">21360 3516 8849,'0'-10'985,"0"1"0,0 7-763,0-5-78,0 5 1,0-15-1,0 4-8,0-4 1,0-2-172,0-1 0,0-5 0,0-3 1,0 0-81,0 0 0,0-4 3,0 6 0,0-6 92,0 6 1,0 0-96,0 7 0,8 0 67,5-1 0,-2 7-364,2 1 255,0 7 1,6-3-74,0 8 0,-6 2 45,0 4 0,-7-1 67,7 7 0,-6-1 92,6 2 1,-9 4-88,2-4 0,-3-2 374,-3 2-160,0 0 345,0 6-308,0-8 0,0-1 337,0-3-251,0-5-102,0 7-129,8-9 1,3 0 79,8 0 0,1 0-19,-1 0 1,9-7 1,4 1 0,11-7 79,2 6 0,9-8-88,-3 2 1,7 3 67,7-3 1,-5 2-47,4-2 0,3-2 0,-3 9 0,-6-1-36,-6 7 1,-1-6-28,7-1 1,-6 1-126,0 6 1,-9 0 101,2 0 1,-5 0-60,-1 0 1,0 0 79,-1 0 0,-1 0 89,-5 0 0,2-6-100,-8-1 272,0 1 170,-7 6-96,-8 0 56,-2 0-78,-9 0-426,0 0 5,0 8 0,2-6-16,4 5 27,-4-5 0,9 0-57,-4 5 1,-3-5 74,9 4 0,-7 3 227,7-3-165,-9 9 184,14-4 1,-14 8-48,9 1 1,-9-1-162,3 0-27,-5 1 0,-2-1-212,0 0 0,0 0-318,0 1 0,0-1 257,0 0 1,0 1-524,0-1 1,-2 0 327,-5 1 0,5-1-670,-4 0 1202,3 1 0,-5-1 0,-3 0 0</inkml:trace>
  <inkml:trace contextRef="#ctx0" brushRef="#br0">16256 11013 7738,'-8'-20'8,"-5"1"0,2 0 114,-2-1 0,9 1 101,-2 0 1,-3 6 272,3 0-360,-1 0 1,7-6 0,0-1 109,0 1 40,0 8-222,0-6 117,0 15-203,0-6 94,0 8 1,0 2-33,0 4 0,-2 3-57,-4 4 1,3 4 57,-3-4 1,2 6-106,-3 7 1,5-5 75,-4 5 0,3 2-71,3-2 1,-6 6 54,0-6 0,-1 6-20,7-6 1,0 6 38,0-7 0,0 8-9,0-8 1,0 1 19,0-6 1,0-1 6,0 0 1,7 0-17,-1 1 1,11-7 0,3 0 1,1-9 13,11 2 1,0-4-8,7-2 0,8 0-13,5 0 1,4 0-47,2 0 0,6-6-11,1 0 0,1-3-12,-1 3 0,-5 3 53,4-3 1,-4 4 72,-2 2 1,-8 0-75,-5 0 0,2 0 59,-2 0 0,0 0-56,-6 0 0,2 2 184,4 4 1,-2-3-99,8 3 0,-8-4-41,2-2 0,-2 7-163,2-1 1,-2 0 100,9-6 1,-7 7-66,7-1 1,-7 1 89,6-7 1,-6 2 73,7 4 1,-16-3-104,3 3 1,-13-4 415,0-2 0,-5-6-40,-2-1 1,-8-1 99,-4 1 0,1 3-174,-1-9 1,1 2-91,-1-2 0,-5-4-124,4 4 91,-4-4 0,-2-2-117,0 0 1,0-1 47,0 1 0,0-3-273,0-3 1,0 3-96,0-4 1,0 5-212,0 2 1,0-1-452,0 1 1,9-7 441,4 0 0,-2 3-214,2 10 1,6-4 235,7 4 0,-1-2-619,-5 2 1098,8-4 0,2 15 0,8-7 0</inkml:trace>
  <inkml:trace contextRef="#ctx0" brushRef="#br0">19813 10877 7835,'0'-19'987,"0"0"-666,0-1 1,0 8-112,0-1 1,-2 8 522,-4-1-190,3 4-328,-5-7 0,8 9-22,0 0 1,0 2-119,0 11 0,2 0-103,4 6 1,-3 1-25,3-1 0,-2 3 38,3 3 1,-3-1-186,9 8 1,-9-6 65,3 6 1,1-2 126,-1 2 1,-1 3-34,-6-10 1,7 8-130,-1-8 1,1 8 172,-7-8 0,6 1 93,0-7 1,1 1-15,-7-1-80,8-8 0,-3-3 191,8-8-154,0 0 0,6 0-82,0 0 0,7 0 68,0 0 1,8-2 173,-2-4 0,5 2-110,1-9 1,8 6 60,-1-6 1,6 7-59,-6-7 0,9 7-22,-2-7 1,-5 6-10,-2-6 0,2 9 23,-2-2 1,0 1-115,-6-1 1,-7 4 49,0-5 1,1 5-162,5 2 1,-8 0 61,-4 0 0,2 2 46,-2 5 0,8-5-120,-2 4 0,5 3 68,2-3 1,-7 3 37,0-3 0,0-3-4,7 3 0,-9-4 327,-4-2 0,-3 0-106,3 0 1,-4-6 212,3-1 0,-9-8-127,-4 2 0,-7-4 98,1-2 0,-4 0 32,-2-1 0,0-6-42,0 1 0,0-10-313,0 3 0,-2-2 120,-4 2 0,4-5-525,-5 5 0,5-5 231,2-1 1,0-1-438,0 1 1,2 7 188,5 6 0,1 3-415,5 3-424,4 0 772,-6 8 0,2 2-1502,0 9 1439,-9 0 0,5 2-612,-9 5 1131,0 4 0,0 8 0,0 0 0</inkml:trace>
  <inkml:trace contextRef="#ctx0" brushRef="#br0">22945 10916 7835,'-2'-13'-1103,"-3"0"2481,-1-2 1,-1 5-153,7-3-458,0 8-446,0-3 0,0 10-162,0 4 1,0-1 62,0 8 1,0-1-146,0 8 0,0-1 101,0 0 1,0 3-284,0 4 1,0-5-230,0 5 1,0 2 204,0-2 0,7 6-52,-1-7 1,3 3 136,-3-2 1,-4-4 15,5 3 0,1-3-16,-1-3 0,2 0 206,-3 1-2,5-1 1,8-6-104,0 0 0,1-9-35,-1 3 0,9-5 14,4-2 0,5-7-65,1 1 1,3-9 61,4 2 0,5-4-143,8-3 0,2 8 69,4-1 0,5 0 24,8-6 0,3-1-111,4 1 1,-1 0 227,14-1 1,-11 1-21,10 0 0,-10 6-67,5 0 1,-5 0-27,10-6 0,-19 6 39,7 0 0,-15 9 18,2-3 1,-9 5 0,3 2 1,-7 0-453,-7 0 1,-1 6 147,-5 1 1,-5 6 133,6-7 1,-12 3 184,-2-3 0,0-1-94,7 7 1,-7-7 233,0 1 0,-6-4-206,6-2 0,-8 0 787,2 0-534,4 0 1,-9 0 1,5 0-222,-4-8 0,-9 6-280,-1-5 150,-7 5 124,3 2 99,-8 0 2842,0 0-2241,-8-9-925,6-1 1,-9-10 218,4 1 0,5 6-656,-4 0 542,-5 0 1,7-6-1129,-9 0 0,6 6 507,-5 0 1,5 9-1646,-6-3 2364,9 5 0,-13-7 0,6-1 0</inkml:trace>
  <inkml:trace contextRef="#ctx0" brushRef="#br0">17706 10530 6577,'-11'-20'0,"3"1"0</inkml:trace>
  <inkml:trace contextRef="#ctx0" brushRef="#br1">19504 8694 8480,'-13'13'-477,"0"0"1,7-7 613,-7 7 0,-2 2-23,-11 11 1,2-2-220,-8 8 0,-2 2 143,-11 11 0,-5-2 79,-8 9 0,-6-3-179,-1 3 1,-10 6 176,-2 0 1,-3 0-265,36-27 0,-2 2 1,1 1-1,0 1 259,-3 0 0,-1 1 0,1-1 0,0 0-55,-1 4 0,1 0 1,0-6-1,-1 0-3,1 5 1,0 1 0,3-3 0,2-1-80,1 0 1,0 1 0,1 2 0,0-1-57,-1-1 0,1-1 1,-30 25 47,0-2 0,11-6 50,8-1 1,5-4-11,8-8 0,9-15 110,4-5 0,14-10 248,5 4-189,5-9 706,2 4-1229,0-8 697,0 0-558,9 0 0,-1 3 134,5 3 1,4-2-487,-4 9 0,-2-6 28,2 5 1,-3-5 533,3 6 0,4 0 0,-6 6 0</inkml:trace>
  <inkml:trace contextRef="#ctx0" brushRef="#br1">12912 8366 8061,'-49'0'-289,"-5"0"0,9 0 0,2 0 0,4 0 0,5 2 938,2 4-642,8-3 1,-2 14-1,11-7 1,5 3 0,1 0-259,5 2 346,2-6-148,2-1 0,2-8 106,4 0-50,5 0 1,17-8 0,4-5 1,5-4 1,10-3 16,4 1 0,5 0 12,2-1 1,11 1 6,8 0 1,1-1-254,5 1 1,3 0 233,-2 0 0,11 8-16,1 4 0,-6 5 12,7 2 0,-13 0-15,0 0 0,-13 9 13,-7 4 1,-15 4 0,-10 2 0,-9 0-16,-11 1 0,-8-7 6,-4 0-37,3-9 0,-10 4 39,0-8 1,-2 0-201,-11 0 1,-6 0 280,-7 0 1,-8 0-143,2 0 0,-11 0 22,-2 0 1,-9 0 3,2 0 0,-1 0 41,1 0 1,-4 7 115,5-1 0,3 1 2,3-7 1,5 0-82,1 0 0,9 0 48,4 0-55,13 0 0,7-9-42,12-4 0,13-4 2,14-2 1,5-7-26,7 0 0,11 1 20,9 5 1,1 1-24,-1 0 0,-12 8 6,5 4 1,-12 5 16,-1 2 1,-5 2 35,-1 5 1,-17 10-32,-10 9 1,-7 8 136,-5-2 0,-9 5-51,-4 1 1,-4 1-33,-2 0 1,-7-1-106,0 1 0,-2 0-135,3-1 0,10-6-602,-5 1 783,14-10 0,-3 5 0,9-8 0</inkml:trace>
  <inkml:trace contextRef="#ctx0" brushRef="#br1">30463 12992 14479,'18'-39'360,"-15"30"-284</inkml:trace>
  <inkml:trace contextRef="#ctx0" brushRef="#br2">24452 11979 7887,'0'-20'-824,"0"8"811,0-1 0,-6 0 1,0-7 667,1 1 0,-3 6-287,1 0 0,-1 3-176,1-3 1,5 2 599,-4 5-219,3 3 208,3-14-179,0 15 95,0-15-453,0 15 0,0-9 209,0 5-369,0 3 139,-8-5 262,6 8-270,-7 8 1,9 10-730,0 7 0,0 10 294,0-3 0,0 4-3,0 3 0,0 8 0,0 5 0,0-3 123,0 3 1,2 4-61,5 1 0,3 6 110,10-12 1,-1 3-36,0-3 1,7 3 25,0-9 0,0-8 123,-7-12 0,7-3-130,0-3 0,-1-6 3,-5 0-116,-1-9-236,0 5-305,1-9 1,-9-2-177,-5-5-1251,-4 5 2147,-2-6 0,0-1 0,0-2 0</inkml:trace>
  <inkml:trace contextRef="#ctx0" brushRef="#br2">24974 12249 7887,'0'-19'1795,"-8"0"-1009,6-1-11,-7 1 1,7 8 92,-5 5-438,5 4-216,-6 2 1,10 8-240,4 5 0,-4 4 109,5 3 1,2 7-345,-3 6 1,7-3 187,-7 2 0,7-2-211,-6 2 0,1 5 123,-1-5 0,-5-2-344,4 2 0,3-6 183,-3 6 1,1-8 47,-7 1 0,6-10 442,1-2 0,-1-6-55,-6 6 147,0-9 0,0 2-109,0-12 1,0 2 41,0-9 0,0-7-62,0-5 1,0-3 113,0 2 1,0-2-13,0-4 0,0-5-171,0 5 1,0 2 140,0-2 1,2 8-88,5-1 0,-3-3-6,9 2 0,-7 0 0,7 7 1,-6 6-10,5 0 15,1 9 1,7-5-57,-1 9 1,-6 2-16,0 5 1,0 4-9,6 8 1,-6 7-164,0-1 1,-2 3 60,1-2 0,6-2-34,-6 8 1,-1-9 35,2 3-192,-9-4 1,11-3 48,-8 0 0,-1-6-316,-6 0 0,2-9-881,5 3 336,-5-5 1,9-2 5,-5 0 1,-1 0 1059,7 0 0,1 0 0,7 0 0</inkml:trace>
  <inkml:trace contextRef="#ctx0" brushRef="#br2">25806 11843 7887,'0'-19'259,"0"8"1,0-6 0,0 4 1683,0-4-496,0-2-166,0 0-881,0 8 0,0 4-293,0 14 0,0 4 108,0 8 1,0 2-155,0 5 1,0 4 45,0 9 0,0-1-138,0 1 0,2 0-45,4-1 0,-4 7-146,5 1 0,4 7 72,1-1 0,6-3 118,1 3 0,7-1 7,-1 7 1,10-9 1,-3-3 0,-2-6 11,2-1 0,-6-3-24,6-3 1,-8-5 455,2-9 0,-5-6-243,-1 0 1,-3-7-239,-4 7 1,-3-9-75,-3 3 0,-3-5 16,9-2-1735,-9 0 1287,13 0 0,-12 2-2606,8 4 3173,0-3 0,6 5 0,0-8 0</inkml:trace>
  <inkml:trace contextRef="#ctx0" brushRef="#br2">26521 11283 7887,'-20'-19'646,"1"0"-108,0-1 0,6 3-69,0 4 1,7-2 0,-5 7 0,2-3 1,1 4 323,1-6-210,5 9-153,-6-13-236,8 15-28,0-7 0,2 18-57,4 4 0,5 6 132,8 7 1,7 6-241,0 13 1,6 2-92,-6 5 1,2 4-63,-3-5 0,-3 11 7,4 3 0,-5-1 63,-2-6 0,1 4-52,-1-4 0,-8 3 17,-5-16 0,3-2-256,-3-11 0,1-4-529,-7-9-365,0 0-439,0-8 618,0-2 546,0-9 0,0-9-101,0-4 642,0-4 0,8-11 0,3-2 0</inkml:trace>
  <inkml:trace contextRef="#ctx0" brushRef="#br2">26927 11206 8028,'10'-2'1001,"-3"-5"-486,-5 5 747,-2-6-817,0 8 1,2 2-173,5 4 1,-3 13-59,9 14 1,-2 5-256,1 7 0,6 5 107,-5 8 1,4-7-461,2 1 0,7-9-18,0 2 1,6-4 234,-6-3 1,8-10-163,-2-9 0,3-8 83,-3-11 1,4-2 583,-3-4 0,-6-14-196,-1-12 0,-6-4 494,-8-3 0,-1 0-117,-4 1 1,-5 5 93,4 1 0,-6 2-158,-6-2 1,-7 2-148,-13 4 0,2 5-305,-8-5 0,6 7 102,-6 6 0,2-2-384,-2 8 1,2-6 182,4 7 1,5 0-1041,-5 6 0,11 0 551,2 0 1,2 8-846,-2 5 0,5-2 382,8 2 1,0-1 1056,0 8 0,8 8 0,3 2 0</inkml:trace>
  <inkml:trace contextRef="#ctx0" brushRef="#br2">26753 12384 7909,'-20'11'412,"10"0"843,3-5-785,-3-4 1,10 5 0,0-11 55,10-3 0,7-6-131,3 7 1,8-9-130,4 2 0,4-4 75,3-3 0,2-5-99,4-1 1,2 0-131,5 7 0,4-7 116,-5 0 1,5 1-142,2 5 1,0-1-58,0-5 1,0 11-141,0-4 1,-6 4-302,-1-5 1,-14 7 259,1 1 1,-12 7-141,0-1 0,-5 4 71,-1 2 1,-7-7-259,-1 1 1,-5-1 143,6 7 0,-7-2-199,7-4 0,-7 4 147,7-5 0,-6-1-586,6 1 0,-7-1-313,7 1 1285,-9 5 0,14-15 0,-8 6 0</inkml:trace>
  <inkml:trace contextRef="#ctx0" brushRef="#br2">27565 12442 7887,'0'-19'0,"0"0"0,0-1 0,0 1 1847,0 0-975,-9 8 0,-2 2-132,-8 9 0,2 15-485,4 5 0,-4 6-217,4-1 1,2 5 76,-2 9 0,9 6-70,-3 0 0,5 2 127,2-1 0,0 3-312,0 9 0,2-7-68,5 1 1,6-3-134,13 3 0,-3-3-101,9-4 0,-1-13 186,1 1 1,4-12 159,-4-8 0,5 2-26,2-9 1,-7-8 331,0-11 0,-8-12-121,1-8 0,1-5 264,-6-7 0,1 2-60,-15-9 0,1 9 76,-7-2 1,0-2-100,0 2 0,0 0-76,0 6 0,-9 7-327,-4 0 1,-4 2 78,-2-2 0,0 6-280,-1 13 0,7-2 40,1 8-2343,-1-8 447,-7 13 2190,1-6 0,-9 16 0,-2 3 0</inkml:trace>
  <inkml:trace contextRef="#ctx0" brushRef="#br2">27487 12771 11914,'20'-9'1228,"-1"-4"1,0 3-990,1-3 1,1 0-25,5-6 1,2-1-310,4 1 1,5-3 106,-5-3 1,-2 3-774,2-4 1,-2 5 333,2 2 0,5-1-1062,-5 1 1,-4-2 401,-2-5 0,2 4 1086,-3-3 0,18-5 0,-2-1 0</inkml:trace>
  <inkml:trace contextRef="#ctx0" brushRef="#br2">28802 11689 7963,'-11'-9'571,"2"7"1,7-6 60,-4 8-148,4 0 424,-7 0-459,9 0 1,2 0-197,5 0 0,3 0 95,10 0 1,-1 0-134,0 0 1,1-3 53,-1-3 0,3 2 4,3-9 0,-1 2-27,8-2 0,-8-4-166,2 4 1,2 2 116,-3-1 1,8-1-408,-8-7 0,3 3 168,-2 4 1,-11-4-614,4 4 1,-4 5 40,5 1-117,-10-4 1,1 9-1138,-4-4-672,-5 4 2540,6-7 0,-8 7 0,0-7 0</inkml:trace>
  <inkml:trace contextRef="#ctx0" brushRef="#br2">30039 10298 10185,'0'13'127,"0"0"-171,0 2 0,-2-5 1,-3 3-1,-3 0-129,-3-2 1,5 4 411,-7-9 1,6 1 0,-6-7 185,-2 0 0,0-2-112,3-5 1,-3-4-126,8-8 1,-6-9-45,7-4 0,-1-5 85,7-1 1,0-3-161,0-4 1,0 4 53,0-4 1,2 4-120,5 3 1,1-1 70,5 0 0,11 9 38,-5 5 1,5 5 105,-5 7 1,3-2-108,4 9 1,-5 2 134,5 10 1,-5 11-50,-1 9 1,5 8-78,1-1 1,-7 9 45,-6 4 1,-2 5-292,2-6 1,2 9-156,-9-3 1,1-1-151,-7 1 0,0-8 31,0 2 1,0 0 176,0-6 0,0 2-298,0-15 0,-7-1-325,1-5-703,0-1 606,-3 0-712,7-8 903,-7-2 750,1-9 0,5-9 0,-5-2 0</inkml:trace>
  <inkml:trace contextRef="#ctx0" brushRef="#br2">30658 9699 7887,'-11'13'740,"4"0"42,-3 0 1,7 6-258,-3 0 1,4 3-111,2 3 0,0-1-357,0 8 1,0-6 99,0 6 1,8-6-301,5 6 0,5-8 175,1 2 0,0-5-167,0-2 0,3-2 131,4-4 1,-3-4 64,10-9 1,-10 0-78,3 0 0,2-9 226,-2-4 0,-1-10 297,-5-3 1,-7-6-184,0 6 0,-9-8 107,2 2 0,-4 2-51,-2-3 0,-2 3-340,-4-2 0,2 2 130,-9 4 1,2 5 56,-2-5 1,-4 11-685,4 2 0,-4 9 283,-3-3 1,-5 5-2162,-1 2 1,0 0 1086,7 0 1,-1 0 1246,1 0 0,0 9 0,-1 2 0</inkml:trace>
  <inkml:trace contextRef="#ctx0" brushRef="#br2">30426 11051 7887,'-20'0'-184,"7"0"0,0 0 924,-2 0 0,5 7 404,-3-1-694,8 1-151,-3-7 0,10 0 0,4 0 143,7 0 1,5-3-104,1-3 0,9-5-69,4-8 0,7 0-41,6-1 0,2-8-14,5-4 1,10-4-10,-4-3 1,8-2-30,5-4 0,0 2-214,13-8 1,-7 8 24,-6-2 0,4 4 62,-4 2 1,-6 3-83,-7 4 1,-9 4 102,-10 8 1,-3 1 78,-4 0 35,-4-1-178,-17 10 134,-2 1-509,-9 9-767,0 0 149,0 9 0,-2-1-1632,-5 5 1934,5 4 0,-9-8-34,5 4 1,1 4 717,-7-4 0,-1 4 0,-7 2 0</inkml:trace>
  <inkml:trace contextRef="#ctx0" brushRef="#br2">30831 11457 7887,'0'-13'792,"0"0"0,-2 3 511,-4-3-436,4 4 980,-7 1-1271,9 5 1,-2 1-328,-4 9 1,3 8-63,-3-2 0,4 6-178,2 7 0,0-5 109,0 5 1,2 4-60,4 2 0,-1 2 69,8-1 0,-7 3-133,7-4 1,-7 11 61,7 2 1,0 0-101,6-6 1,-6-7 88,0 1 1,0-1-102,6 6 1,-6-8-15,0-4 0,-8-4 136,1-3 0,3 0-719,-3 1 249,0-10-2024,-6 7 1075,0-14-1561,0 5 2913,0-8 0,-8-8 0,-3-3 0</inkml:trace>
  <inkml:trace contextRef="#ctx0" brushRef="#br2">31257 11747 15808,'19'-7'490,"0"1"1,3-9-377,4 2 1,-3-4 9,9-2 1,-6-3 0,6-2 0,1-1-200,-3 1 0,4 3-198,-8 1 0,6 1 25,-6 0 1,2-1 121,-2 1 1,-7 6-712,0 0 0,1 7-100,-8-7-1768,-3 9 1237,8-5-542,-15 9 2010,7 0 0,-18-8 0,-1-3 0</inkml:trace>
  <inkml:trace contextRef="#ctx0" brushRef="#br2">32030 11129 6743,'0'-11'0,"0"-6"0,0 6 0</inkml:trace>
  <inkml:trace contextRef="#ctx0" brushRef="#br2">32049 11090 7887,'11'-11'-467,"-2"0"507,-9 5 161,0 4 1,2-13 245,4 8 1,-4-1 713,5 1-267,-5 5-480,-2-15 0,-2 15-166,-5-4 0,3 6-274,-9 6 1,7 5 122,-7 8 1,9 2-153,-3 5 0,-1 2 83,1 4 0,1 5-56,6-5 1,-7 5-51,1 1 1,-1 1-182,7-1 1,9-5 3,4-1 1,0-2 9,6 2 1,-4-4 252,11-9 1,-5-8 119,-1-4 0,5-5 72,1-2 0,6-2-73,-6-5 0,0-12 442,-7-13 1,1-5-222,-1-2 1,-8 1 325,-5-1 1,-4 0-199,-2 1 1,0-1-152,0 1 0,-2-1-458,-4 0 1,-5 7 200,-8 0 0,-1 8-329,1-1 0,6 5 211,0 7 0,0-2-883,-6 9 0,6-3-138,0 3-1562,9 4 617,-13-7 442,15 18 1574,-7 1 0,0 18 0,-1 2 0</inkml:trace>
  <inkml:trace contextRef="#ctx0" brushRef="#br2">32049 11245 7887,'-10'-9'2268,"1"7"-1717,9-15 0,0 12-74,0-8 1,2 7-127,5-7 1,3 7-162,10-7 1,5 6-458,1-6 0,9 1 248,-3-8 0,-2 1-444,2 0 1,0-3 326,7-4 0,0 3-1369,-1-9 1,-1 2 63,-5-3 1441,-4-3 0,-9 6 0,1-9 0</inkml:trace>
  <inkml:trace contextRef="#ctx0" brushRef="#br2">31817 9660 7875,'-2'-19'0,"-2"0"-6,-3-1 0,-5 1 1116,5 0 0,1 6-266,6 0 1,2 9-537,4-3 1,5 7 0,10 4-1,3 5 204,2 2 1,6 4-295,-6 11 1,8-3-68,-2 9 0,-1-6 78,1 6 0,0 3 41,7 10 1,-7 2-42,0 5 0,-2 3-242,2-3 0,-4 4 61,-8 2 1,-3 0-314,-4 0 0,2-1-49,-9 1 1,3-2 198,-3-4 0,-4 1-115,5-7 0,-7 5 47,-7-6 0,3 7 338,-9-7 0,7 0-134,-7-7 1,6-1 116,-6-5 0,7-4-28,-7-9 0,9-6-380,-3 0 0,-1-6-320,1 5-154,1-7-1520,6 3 957,-9-8-782,7-8 2089,-6-3 0,16-17 0,3-2 0</inkml:trace>
  <inkml:trace contextRef="#ctx0" brushRef="#br2">32687 9911 8081,'-11'0'2314,"3"0"1,23-6-1883,4 0 1,11-7-119,-4 6 0,8-8 1,-4 2-1,3-4-64,-1-2 0,0-3-69,7-3 0,-1 3-552,1-4 1,-2 5 306,-5 2 1,-2-1-421,-4 1 1,-11 2-1144,4 4 205,-12 4 1,-1 9 126,-12 0 0,-1 9 441,-12 4 854,4 4 0,-22 11 0,7 2 0</inkml:trace>
  <inkml:trace contextRef="#ctx0" brushRef="#br2">32803 10066 10082,'19'0'1620,"1"-2"-1082,-1-5 0,3-3-138,3-10 1,-1 1-283,8 0 1,-6-3-845,6-4 1,-2 3 527,3-9 1,1 8-1256,-8-2 1,-1 3 680,-5-3 1,-3 4 771,-4-3 0,4 3 0,-6 3 0</inkml:trace>
  <inkml:trace contextRef="#ctx0" brushRef="#br2">33228 9370 7887,'7'-12'9,"-1"-1"0,1 6 649,-7-6-129,0 9 312,0-5 0,-7 20-277,1 9 1,-7 1-91,7 11 0,-7 0-280,6 7 0,-6 0-168,7-1 1,-1-1-220,7-5 1,0 5 225,0-5 1,0-4-41,0-3 0,7-3-28,-1-3 1,9-6-185,-2 0 1,4-9 2,3 3 0,6-7 377,-1-7 0,3-4 39,-2-8 0,-5-7 40,5 1 1,2-10 60,-2 3 1,-2 2-132,-12-2 1,3 2-130,-8-2 1,6-3 106,-7 9 0,1-1-257,-7 1 0,-9 11 70,-4-5 1,-10 14-721,-3 0 1,-6 3-526,6 3 0,-6 0 608,6 0 1,-6 3-402,6 3 1,-6 5 1076,6 8 0,0 0 0,7 1 0</inkml:trace>
  <inkml:trace contextRef="#ctx0" brushRef="#br2">25052 11592 7737,'-20'0'50,"1"0"1,0 9-6,-1 4 0,8 4-1,-1 2 0,6 9 1,-4 7-1,1 7-119,-1 10 0,0 12-27,-2 7 1,-10 24-1075,13-41 1,0 1 1115,-5 5 1,-2 3 0,-1 8 0,-3 1 0,-3 2 0,-3 0-119,0 2 0,-2 1 128,-4 4 1,0 1 0,0-3 0,-1-1 49,-1 3 0,-1-1 0,0-5 0,1 0 0,4-1 0,0 0 0,0 1 0,0 0 0</inkml:trace>
  <inkml:trace contextRef="#ctx0" brushRef="#br2">25632 14432 7868,'0'-19'0,"-3"0"-217,-3-1 407,4 1 0,-9 0 1,7-1-1,-3 1 325,3 0 1,-4 6 53,1 0-197,1 0 0,-1 0-117,1 0 0,-3 9 603,3-2-547,4 4-111,-7 2 1,9 8 26,0 5 0,2 6 28,5 7 0,-3-2-300,9 8 1,0 7 65,6 6 0,-6 2-8,0-2 0,0-2-1,6 8 1,-2-6-224,-4 7 1,2-9-263,-8 2 1,8 2 234,-3-2 0,-1-2-425,2-11 0,-9-4 283,3-8 1,1-1-467,-1 0 0,1-8-204,-1-4 576,-5-5 1,13-11 473,-9-4 0,10-13 0,-6-4 0</inkml:trace>
  <inkml:trace contextRef="#ctx0" brushRef="#br2">26018 14336 8134,'0'13'699,"0"0"0,0-7 228,0 7-519,0 0 1,7 6-311,-1 0 0,9 1 142,-2-1 0,4 0-548,3 1 0,-1-7 214,0-1 1,3-1-199,3 2 0,-1-4 180,8-9 0,-6 0 145,6 0 0,-8-2-222,2-5 1,-5-6 69,-1-13 0,-1 3 828,0-9 0,-8 6-296,-5-6 0,-4 6 145,-2-6 1,-2 6-178,-4-6 1,-5 8-168,-8-2 1,0 5-678,-1 2 0,1 1 320,0 6 0,-1 1-1383,1 4 1,0 5 743,-1-4 0,7 6 782,0 6 0,1 14 0,-8 10 0</inkml:trace>
  <inkml:trace contextRef="#ctx0" brushRef="#br2">25864 15128 8558,'-11'0'2567,"2"0"-2180,9 0 1,2 0 172,5 0 0,4-6-255,8-1 0,2-8 0,5 2 1,6-4 106,5-2 0,4-1-383,4 1 0,-2-2 37,8-5 0,-3 2 125,10-8 1,-11 8-423,11-1 1,-13 3 139,0 3 0,-4-1-524,-3 1 0,-1 2 23,-5 4 1,-4-2-196,-9 9 1,-6-1-315,0 7 0,-6 0 497,6 0 1,-7 7 37,7-1 0,-7 3-149,7-3 715,-8-4 0,3 15 0,-8-6 0</inkml:trace>
  <inkml:trace contextRef="#ctx0" brushRef="#br2">26695 15089 8231,'-13'-10'1807,"0"3"-543,9 5-1075,-13 2 0,12 11-32,-8 8 0,9 3-12,-2 10 1,3 2-122,3 11 1,3-2 74,3 9 0,-2-7-349,9 6 1,2-8 181,11 2 1,-2-13-346,8-6 0,-6-4 161,6-3 1,-2-8 258,2-5 0,3-12 36,-10-7 1,8-13 208,-8-6 0,1-5 19,-7-1 1,-8 1-164,-4 5 1,-5-4 378,-2 3 0,-2-1-125,-5 2 1,-4 4-83,-8 9 0,-7-1-21,1 1 0,-8 2-512,8 4 0,-1 2 152,6 5-956,1 4 1,0-9-1471,-1 4 1452,10 5 1075,1-15 0,9 6 0,0-8 0</inkml:trace>
  <inkml:trace contextRef="#ctx0" brushRef="#br2">26733 15302 9815,'11'0'2542,"0"0"-2066,-5 0 1,-1 0-315,8 0 1,-7-2-8,7-5 0,-2 3-97,2-9 0,4 7 139,-4-7 1,4 6 57,2-6 0,0 1-1042,1-8 0,-1 1 787,0 0 0,9-9 0,2-2 0</inkml:trace>
  <inkml:trace contextRef="#ctx0" brushRef="#br2">27758 14587 7337,'-13'6'34,"0"1"0,7-1 256,-7-6 1,6 0-55,-5 0 1,7 2 167,-1 5 1,1-5 463,-1 4-275,4-3-252,-7-3 1,11 0 169,5 0 0,-3 0-98,9 0 0,0-3-15,6-3 0,1 2-90,-1-9 0,0 0 139,1-6 0,-1-1-143,0 1 0,7 6-209,0 0-63,0 0 0,-7-4-138,0 4 0,1-2-396,-1 9 1,-6-3 316,0 3 1,-7 4-171,7-5 1,-7 5 96,7 2 1,-6-2-593,6-5 0,-7 5-232,7-4 102,-9 4 1,13 2 55,-4 0 924,5 0 0,1-9 0,0-2 0</inkml:trace>
  <inkml:trace contextRef="#ctx0" brushRef="#br2">29014 13447 8265,'0'-19'406,"0"-1"0,0 8 365,0-1 0,0 6-315,0-6 1,3 9 0,1 0-335,2 8 0,1 7 5,-7 8 0,6 3-597,1 3 0,-1-1 347,-6 8 1,-9-2-902,-3 2 1,1-2 266,-2-4 0,7-6 361,-7-1 1,6 0 250,-6-6-58,0-4 0,-6-1 804,0-8 0,6 0-353,0 0 1,2-11 643,-2-8 0,-2-2-266,9-11 1,-3-1-38,3-5 0,4-1-257,-5 0 0,5 1-92,2-1 0,9 7 74,4 0 1,4 8-75,2-2 0,0 5-85,1 2 1,-1 8 107,0 4 0,1 7-202,-1 7 1,0 6 20,1 12 1,-1 5-65,0 9 1,-8 0-168,-4-1 0,-5 3 98,-2 4 0,0-4-89,0 4 0,0-4 29,0-2 1,0-3-477,0-4 1,-7 5 248,1-5 0,-7-4-623,7-2 1,-1-11 113,7-2 1,-2-1-971,-5 8 434,5-10 1383,-6 8 0,16-8 0,3 10 0</inkml:trace>
  <inkml:trace contextRef="#ctx0" brushRef="#br2">28976 14201 8134,'-20'-11'1775,"1"2"-563,0 9-189,-1 0-234,10-8-279,-7 6 512,14-7-439,-5 9 1,10-7-203,4 1 0,-1-3-256,8 3 0,-1 2 65,8-9 0,8 0-129,4-6 1,4-1 63,3 1 0,2-7 92,4 0 0,4-8-359,9 2 1,0-5 80,0-1 1,0-1-146,0 1 0,7-1 112,-1 0 1,-1 3-58,-12 4 0,-6 6 27,-13 13 77,5-4-342,-16 15 289,7-7 1,-17 11-1481,-5 5 1131,-3-5 1,-1 13-2421,4-9 1933,-4 9 0,7-10-1188,-9 7 2124,0 1 0,0 7 0,0-1 0</inkml:trace>
  <inkml:trace contextRef="#ctx0" brushRef="#br2">29150 14626 8134,'0'-11'2923,"0"2"0,0 7-1608,0-4-730,0 4 1,0-5-281,0 14 0,0 3-265,0 10 0,0 8 163,0 4 1,0 6-190,0 7 0,0-2 105,0 9 0,0-1-626,0 7 0,0 0 237,0 0 0,0-8-174,0-5 1,0-4-142,0-3 1,0-1-364,0-5 0,2-11-635,4-8 0,-1-8 763,8 1 1,-7-6 819,7-6 0,0-14 0,6-10 0</inkml:trace>
  <inkml:trace contextRef="#ctx0" brushRef="#br2">29440 14973 8134,'10'0'3641,"-1"0"-2163,-9 0-1016,9 0 0,-5-6-64,9-1 0,0-1-104,6 1 0,-4-1 82,4-5 1,-4-4-137,11 4 0,-4-4-267,-3-3 0,2 1-631,5 0 1,-4-1 410,3 1 0,-3 0-1327,-3 0 0,3-1 669,4 1 1,-5 0-1462,5-1 2366,-13 1 0,12-9 0,-3-2 0</inkml:trace>
  <inkml:trace contextRef="#ctx0" brushRef="#br2">30155 14259 8134,'11'-9'1171,"-5"-4"-465,-4-4 0,-2 4 726,0 0-389,0 9-345,0-5-612,0 9 1,-2 2 0,-2 5-279,-3 6 0,-6 10 233,7 3 0,0 8-249,6-1 0,0 3 158,0 3 1,0-3-180,0-4 1,0 5 76,0-5 0,2 3-212,4-3 0,5-4 98,8-9 0,1 0 166,-1 1 0,7-10 444,-1-3 0,10-5-182,-3-2 1,-2-11 197,2-8 0,-2-3-119,3-10 0,-5 0 48,-9-7 0,-2 1 22,-4-1 1,2-6 104,-9 0 0,1 2-112,-7 11 0,-9-3-198,-4 10 1,-4-8-179,-2 8 0,0 1-124,-1 11 1,1-2-1668,0 9 983,-1-9-744,1 13 549,0-7-1580,8 9 1480,2 0 1175,9 0 0,9-9 0,2-1 0</inkml:trace>
  <inkml:trace contextRef="#ctx0" brushRef="#br2">30155 14471 12322,'13'-13'968,"0"0"1,0-2-1202,6-11 1,7 3 146,-1-9 0,3 6 0,-2-6 0,6-3-118,5-1 0,2-3-1259,-1 1 1,-6-3 601,1-4 1,-1 6 860,7 0 0,-1-8 0,1 6 0</inkml:trace>
  <inkml:trace contextRef="#ctx0" brushRef="#br2">30696 13177 8146,'-13'-20'398,"0"1"899,9 8 14,-4-6-720,8 15 1,2-7-95,4 9 1,5 7-183,8-1 1,0 7-76,1-7 1,6 10-15,-1-4 0,1-1-179,-7 2 1,7 0 138,0 6 0,0 3-314,-7 3 1,0-3 134,1 4 1,-9 4-440,-5 2 0,3 4 210,-3 3 0,0 2-372,-6 4 0,-8 4 241,-5 9 0,-4-6-401,-3-1 0,3-10-708,4-2 1,-4-3 1461,4-10 0,-4-9 0,-2-8 0</inkml:trace>
  <inkml:trace contextRef="#ctx0" brushRef="#br2">31295 13138 8637,'-10'0'2160,"1"0"-90,9 0-1446,9 0 0,1-2-79,10-5 1,-1 5-156,0-4 0,1-3-291,-1 3 0,0-9-238,1 2 0,-1 2-411,0-2 0,1 7-1201,-1-7 0,0 9 777,1-3 1,-7 3-1541,-1-3 1614,-7 5 900,12-6 0,-15 16 0,7 3 0</inkml:trace>
  <inkml:trace contextRef="#ctx0" brushRef="#br2">31450 13331 8134,'0'11'1868,"0"-3"-1472,9-8 0,-5 0 65,9 0 0,0-2-217,6-4 1,0-5-65,1-8 1,-1-7 89,0 0 0,9-8-1022,4 2 0,-1 2-1002,1-3 0,-6 1 466,6-6 1288,0-10 0,7 8 0,-1-8 0</inkml:trace>
  <inkml:trace contextRef="#ctx0" brushRef="#br2">32185 12636 8134,'0'-11'2502,"0"-6"-1489,0 15-627,0-7 0,-3 18-4,-3 3 1,4 10-96,-5 10 1,3 0-94,-2 13 0,4 3-156,-5-3 1,5 8-253,2-1 1,0-5-151,0-2 1,2-4 208,5-2 0,-3-9 11,9-5 1,0-12-21,6-6 0,0-5 403,1-2 1,-1-11-133,0-8 0,1-9 253,-1-11 0,7-6-60,-1 0 1,-5 0 35,-7 6 1,-7-6-388,7 0 1,-9 0 70,3 7 1,-5 5-310,-2 1 1,-2 15 150,-5-2 1,-3 6-1368,-10 0 1,1 4 139,0 9 1365,8 0 0,-15 0 0,5 0 0</inkml:trace>
  <inkml:trace contextRef="#ctx0" brushRef="#br2">24510 14626 13127,'-10'8'207,"-7"3"1,4 8 0,-7 1-118,-5-1 1,-14 9-1,-15 4 1,-8 7-111,-9 6 0,-6-4-42,-7 4 1,-6-5-1,39-20 1,-1-1 0,-2 0-1,0-1-41,0-2 1,1 0 0,-46 12-257,9-9 0,2-6 341,-2 0 1,-3-9 12,9 2 0,-6-3 203,6-3-44,-8 0 1,2 0-1,-11 0 10,-2 0 0,0 0 78,6 0 1,0 0-81,1 0 0,-7-9-252,0-4 1,0-4 128,6-2 0,0-1-120,1 1 0,-7 0 91,-1-1 1,8 1-290,6 0 0,-1 8 4,-5 5 1,1-3 10,5 2 1,2 1 243,4 6 0,5 0-49,-5 0 0,4-2 186,3-5 1,8 3-117,5-9 1,2 3 226,-3-3 0,5-4-39,-4 4 1,-3-5-51,3-1 1,-1 0-131,7-1 0,-6 1-126,-1 0 0,-1 0 170,1-1 1,3 7-17,-9 0 1,2 3-562,-1-3 0,3 2 213,9 5 0,0 4 41,0-5 0,-6-2 127,-1 3 1,1-7 210,6 7 0,2-3-122,4 3 1,-8 1 153,9-7 0,-1 5 341,13-6 1,-6 7-390,0-7 1,0 0 6,6-6 0,14 8 0,-1 2-39,-4 1 0,2-3-21,-4-8 1,8 2 14,-2 4 1,7-5-30,6 6 0,-4-6 51,4-1-30,4 0 0,-6-1-52,9 1 0,0 0 45,6 0 1,0 6-334,0 0 265,0 0 1,0 0-604,0 0 147,0 9-251,0-5 134,8 9 274,-6 0 431,15 0-109,-14 0 1,7 0 129,-3 0-60,-5 0 595,7-8-452,-9 6 0,0-9 338,0 4-35,0 5-42,0-15-321,0 15 0,0-9 122,0 5-211,0 4 164,-9-7-188,-2 9 0,-8 2-42,0 5 0,6 1-208,0 5 1,0 11 131,-6-5 0,-1 5-126,1-5 0,0 2 157,-1 5 1,-6-4 3,1 3 0,1-3 173,11-3 1,-4-2-116,4-4 0,2-2 457,-2-5-87,1-4-173,1 7-298,2-9 1,9-9 106,0-3 0,0-6-33,0-1 0,2 0 62,5-1 0,-3 1-49,9 0 0,-7 0-13,7-1 0,-6 5 153,6-4 0,-9 10-11,2-10 0,3 4 102,-3-4 0,3 6-170,-3 0 0,-3 6 20,3-5 0,-2 7 0,3-1 54,-5-5-201,15 9 183,-15-7-93,15 9 0,-12 0 29,8 0 0,-7 7-59,7-1 0,-7 7 16,7-6 1,-6 8 3,6-3 0,-3-1-78,3 2 1,4-7 95,-4 7 0,2-6-45,-2 6 0,4-9 24,-4 2 1,5 3-4,1-3 0,-2 3-59,-4-3 1,4-3-5,-4 3 0,4 3-220,2-3 1,1 7 89,-1-7 1,-6 7-1826,0-6 2055,8 8 0,9-5 0,9 10 0</inkml:trace>
  <inkml:trace contextRef="#ctx0" brushRef="#br2">15541 14761 8134,'-11'-9'-218,"3"-1"0,1-3 0,-1 2 0,-1 0 80,1 0 0,-5 5 461,6-7 0,-1 7 1,1-7 379,-6-2 1,3 6 10,-3 3-358,0-5 0,-6 9 34,-1-5-220,1 5 0,6 11 0,0 6 152,-2 9 1,-2 8-266,-2 13 0,8 6-84,4 14 1,5 3-204,2 10 0,0 1-314,0 5 1,2-5 312,5 5 0,10-13-111,9-7 1,8-4 26,-2-2 0,5-17 159,2-9 1,-1-17-48,1-8 0,0-5 467,-1-2 1,-1-11 19,-5-8 1,-4-9 172,-9-11 0,-2 7 76,-4 0 1,2 0-189,-8-7 1,-1 7-2,-6 0 0,-6 2-95,-1-3 1,-8-1-147,2 8 1,-6-6 132,-7 6 1,3-2-165,-10 3 0,3 3 18,-2-4 0,-4 7-164,3 6 0,-1-4-10,2 4 0,-5-2 137,5 2 1,4-2-403,2 9 0,5-7-8,2 6-1226,-1 1 631,10-3-1512,1 7 1722,9-6 0,9 10 742,3 4 0,6 5 0,1 8 0</inkml:trace>
  <inkml:trace contextRef="#ctx0" brushRef="#br2">15309 15340 8134,'0'-12'-643,"0"-1"0,-2 6 1353,-4-6-131,4 1-217,-7-8-158,9 1 0,0 6 159,0 0 347,0 9-422,0-5 0,2 7 513,5-4-500,-5 3 1,8-5-21,-3 8 1,1-2-158,5-5 0,5 3 116,-6-9 0,12 7-242,2-7 1,8 0 62,-2-6 0,5-7-566,2 0 0,-1 0 312,1 7 1,0 0-746,-1-1 1,-1 1 256,-5 0 0,2 6-14,-8 0 1,6 9-339,-6-3 1033,-9 5 0,0 11 0,-6 1 0</inkml:trace>
  <inkml:trace contextRef="#ctx0" brushRef="#br2">16140 15321 8134,'20'2'0,"-1"5"0,-6-5 447,0 4 0,0-4-32,6-2 0,-6 0-128,0 0 1,0 0-48,6 0 0,0 0-255,1 0 0,-1 0 108,0 0 0,-6-2-613,0-4 1,0 4 153,6-5 0,-6 5-53,0 2 1,-6 2-482,6 5 1,-9-3 177,2 9 722,-4 0 0,-2 15 0,0 2 0</inkml:trace>
  <inkml:trace contextRef="#ctx0" brushRef="#br2">16392 15766 8134,'13'0'124,"0"0"0,-7 0 959,7 0-671,0 0 0,6 0-117,0 0 1,1-9-41,-1-4 0,0-4-241,1-2 1,-1-3-390,0-4 0,3 5-530,4-5 1,-5-2 904,5 2 0,4 1 0,0 5 0</inkml:trace>
  <inkml:trace contextRef="#ctx0" brushRef="#br2">17436 15186 8134,'0'-26'0,"-3"0"112,-3 3 1,2 8 335,-9 2 1,6 2-95,-6-2 1,7 5 0,-7 10 130,-2 4 1,7 7-475,1 13 0,-2-2 183,3 8 0,0 2-306,6 11 1,0-4 160,0 4 0,0-4 76,0-3 0,6 1-961,0 0 1,10-1 379,-4 1 0,6-9 146,1-4 0,2-7 116,5-6 0,-4-4 433,3-9 0,-3 0 470,-3 0 1,1-9-386,-1-4 0,-2-6 99,-4-7 1,-2-2-22,-5-4 1,-4-5 254,5 5 1,-5-2-198,-2 2 0,-2-3-166,-5 10 1,3-10-268,-9 3 0,0 4 76,-6 2 1,0 5-675,-1 2 0,1-1 381,0 1 0,-1 2-434,1 4 1,6 4 274,0 9 0,2-2-2565,-1-4 1502,3 4 1412,9 2 0,0 10 0,0 10 0</inkml:trace>
  <inkml:trace contextRef="#ctx0" brushRef="#br2">17822 15418 8134,'9'-11'4812,"-7"2"-4138,7 9-705,-9 0-411,0 0 527,8 0-2873,-6 0 1523,7 0 1265,-9 0 0,8 0 0,3 0 0</inkml:trace>
  <inkml:trace contextRef="#ctx0" brushRef="#br2">18112 14935 8134,'0'-20'0,"0"1"465,0 0 1,0 6 690,0 0-510,0 0 1,2-4 170,5 4-77,-5 4-323,6 9 1,-1 3-178,-1 3 0,3 5-164,-3 8 1,-1 7 139,8 0 0,-3 6-293,3-6 1,4 8 126,-4-2 0,2-2-259,-2 2 0,4 1 37,-4 5 1,2-1-71,-2-5 1,2 4-16,-8-3 0,8 1 56,-2-2 1,-5 3 267,-1-10 1,1 1-135,-1-7 0,-1 1-73,-6-1 0,0-6-361,0 0-563,0-9-473,0 5 601,0-9 936,0 0 0,0 0 0</inkml:trace>
  <inkml:trace contextRef="#ctx0" brushRef="#br3">15580 9428 7768,'-30'0'0,"4"0"-550,5 0 1,1 0 332,1 0 1,0 0 0,-1 0 122,1 0 85,0 0 1,6-8 28,0-5 1,9 2 88,-3-2 0,5 0 46,2-6 1,0 0-91,0-1 1,2 1-10,5 0 0,-3 0 102,9-1 1,-7 7-2,7 0 100,-9 1-25,5-8-143,-1 1 0,-5 6 91,3 0-172,-12 9 0,1-5 141,-8 9-190,9 0 1,-11-2 100,9-4 0,-1 1-52,7-7 0,2 5 86,5-6 0,-3 2-1,9-1 1,0-3-16,6 8 1,1-6 98,-1 7 0,0-7-132,1 6 1,1-5 32,5 5 1,-11-6 2,4 7 1,-4-1-12,5 7 1,-8 0 104,1 0 56,-8 0-7,12 0-148,-15 0 29,7 0-119,-9 0 87,0 9 1,6-5-81,0 9 0,1-6 59,-7 5 0,2-5 44,4 6-44,-3 0 1,5 12 13,-8 1 1,0 0-35,0-7 1,0 3 11,0 3 1,0-1-118,0 8 1,0-6 73,0 6 0,0-6-46,0 6 0,0 0 25,0 7 1,0 0-17,0-1 0,0 3 50,0 4 1,-6-4-6,-1 4 0,1 2 7,6-2 0,0 9 9,0-2 0,0-3-30,0 2 1,0-1 16,0 1 0,0 5-34,0-4 1,0 1 33,0-1 0,0 4-39,0-5 1,0-1 10,0 1 0,6-1-7,1 1 1,-1-4 1,-6-8 0,0 6-1,0 0 0,0 0 31,0-6 0,7-7-18,-1 0 0,3 0 10,-3 7 1,-4 0 0,5-1 0,-3-1 0,2-5 1,-1 5-2,8-5 1,-9-2 3,2 2 0,3-6 21,-3 6 0,3-6 2,-3 6 1,-3-6 16,3 6 1,3-9-37,-3 3 0,0 2 25,-6-2 0,7 0-22,-1-7 1,1 0 3,-7 1 0,0-1 22,0 0-3,8 1 13,-5-1 0,5-6 50,-8 0-24,0-9-48,0 5 1,0-7 32,0 4-120,0-4-131,9 7 174,-7-9 0,15 0-13,-4 0 0,4 0-27,2 0 1,3 0-11,4 0 1,-3 0-35,10 0 0,5-9 67,7-4 0,9 3-9,-2-3 0,3 0 3,3-6 1,7 1 76,-1 6 1,3-4-30,-3 10 0,-4-7 95,5 7 0,-5-3-65,-2 3 0,9 4 22,3-5 0,-1 5-44,2 2 1,-6 0 15,5 0 0,1-6-74,7-1 1,-8 1 19,1 6 0,-6 0-88,6 0 0,0 2 169,6 4 1,0-4-130,0 5 0,1-5 87,-1-2 0,0 6 10,1 1 1,-7-1 63,0-6 0,-1 0-66,8 0 1,5 0-15,1 0 0,6 0 31,-6 0 0,6 0-109,-6 0 1,13 0 100,-7 0 0,9-6-306,-9-1 1,7-8 312,6 3 1,2 1-13,-50 4 1,0 1-1,50 2 21,-9-3 0,1 5-23,0 2 0,4 0-5,-5 0 1,3 2-24,-15 5 1,8-5 1,-1 4 0,3 3 0,3-3 1,-1 1-14,1-7 0,2 0 48,4 0 1,2-7-35,-50 4 1,0 0 0,1-4 0,-1 1-88,48-1 1,3-5 84,-3 5 1,-4-6-23,4 7 0,-5-3 20,-1 3 1,0 4 105,-1-5 1,8-1-124,-1 1 1,0-1-3,-7 1 0,1 5-7,0-4 0,4 3 3,-5 3 0,7-6 1,-6 0 1,0-1 20,6 7 1,0-2-106,-6-4 0,1 3 104,-14-3 0,8-3-11,-1 3 1,3-3 5,3 3 0,-7 4 5,0-5 0,0-1-12,7 1 1,-2 1 1,-5 6 0,2-2 34,-8-5 0,0 5-111,-7-4 1,7 3 153,0 3 0,-9 0-91,-11 0 0,5 7-1,2-1 0,-5 7-11,-1-6 0,1 6-5,-1-7 1,14 7 21,-1-7 0,3 7-6,-4-6 0,1 1-98,-1-1 0,-6-3 60,0 9 1,-2-7 76,1 7 0,4-2-38,-10 2 0,0 4 10,-6-4 1,-8-2-71,-5 1 1,-11-7 112,-2 1 1,-6-4 294,6-2 0,-14 0 151,1 0 1,-6-8-168,0-5 0,2-4-13,-9-3 0,1 1-68,-7 0 1,2-1-172,4 1 1,-4-7-119,5 1 0,-5-10 109,-2 3 1,0 2-80,0-2 1,0-7 2,0-6 0,0-2-109,0 2 0,0-5 33,0-8 0,6 0 85,1 0 0,8-6 22,-2 0 1,-2-1-1,1 7 0,1-2 11,7-4 1,-7 6-4,-1 0 1,1 0 0,7 6 0,-7 3-31,-1-3 1,-1 10-10,2-4 1,-2 6-140,-5 1 1,-4 9 95,5 4 1,-5 5 183,-2 1 0,0 1-95,0 0 0,-2-3-158,-5-3 1,5 3 89,-4-4 0,4-2-7,2 3 1,0-3 48,0 2 0,6 5-7,1-5 1,-1 4-10,-6 3 1,6 0 1,1-1 0,6 7-96,-7 1 65,1-1 1,-1-7-31,0 1 109,1 0 0,-7-1-15,0 1 1,0 0 62,0-1 1,-2 1-57,-5 0 0,3-7 49,-9 0 1,2 1-60,-1 5 1,-6 1-138,5 0 0,-2-7 90,3 0 1,-6 0 25,5 7 0,-2-7-45,3 0 0,-6 1-14,5 5 1,-2-5 58,3-1 0,-6 0-29,5 7 1,3-1 143,-3 1 1,0 6-74,-6 0 0,-3 9-25,-4-2 1,3 4 39,-9 2 1,6 0 74,-6 0 1,-1 2-105,-5 4 0,-1-2-4,0 9 1,1-6-16,-1 6 1,-2-7-17,-4 7 0,2-9 143,-8 3 1,1-5-77,-1-2 0,-5 0 76,4 0 0,-10 0-84,-2 0 0,-14 6 5,7 1 1,-8-1-29,8-6 0,-11 0-145,-1 0 0,-14 2 136,7 5 1,-9-3-286,9 9 1,-5-9 243,-1 3 1,-7-3 42,-1 2 1,-1-1-18,2 8 0,-4-9 13,49-1 0,0 0 1,0 2-1,0-1 3,-1-1 0,2 0 0,-51 4 38,5-7 0,4 0 6,3 0 1,-1 0-9,1 0 0,7 0-21,6 0 0,1-7 76,-2 1 0,-2-7-67,-4 7 1,4-7 36,9 6 1,0-1-111,-1 1 1,1 5 44,0-4 0,-1 1-10,1-1 1,0 4-5,-1-5 1,-3 3 58,3-2 0,-3 3 0,10-3 1,0-3-136,-6 3 0,-5-3 101,-15 3 1,3 4-270,4-5 1,-5 5 323,5 2 1,-4 0 4,-3 0 1,7 0-103,-1 0 0,-7 2-35,43 1 1,0 1 0,-2-3 0,0 2 60,-1 3 1,0 1 0,3 0 0,1 1-2,-1 4 1,0 2-1,0-3 1,-1-1 8,-6 3 1,1 0-1,5-2 1,0-1-9,-2 0 0,0 0 0,-45 9-34,0 0 1,2 1 43,-2-1 1,7-2 5,-1-4 0,7 4 39,6-4 1,2-2 11,-8 2 0,2-7-4,-2 7 1,2 0-19,4 6 0,2-6 69,-8 0 0,9 0-77,-3 6 1,4 1-19,3-1 1,0-6 59,-1 0 1,16-9-105,4 2 0,4 3 251,-4-3 1,7 1-271,-1-7 1,9-2 97,-2-5 1,5-1-57,1-5 0,0-4 297,1 4 1,5 2-303,1-2 0,6 2 168,-6-2 1,6-2-144,-6 9 1,8 0 8,-1 6 1,1-7-16,-2 1 0,3-1-2,-10 7 1,10 0 5,-3 0 0,-2-2-6,2-4 0,-6 3 38,6-3 1,-2 2-38,3-3 0,3 5 125,-4-4 0,-1-3-66,1 3 0,0-7 11,7 6 1,-7-5-68,0 5 1,-8 1-66,1 6 0,3-7-117,-2 1 0,-2-1 62,-11 7 1,2 0-5,-9 0 1,7 0 73,-6 0 1,-1 0-137,-6 0 1,-6 0 153,-1 0 0,1 0 98,6 0 0,6 0-97,1 0 0,-1 0 107,-6 0 0,7 0-51,-1 0 1,7 0-26,-7 0 0,3 7 87,-3-1 1,5 1-66,9-7 0,-8 0-54,1 0 1,-6 6 7,6 1 1,0-1-11,6-6 1,0 6 42,1 1 0,-5 1 1,4-1 0,-4 4 31,11 8 0,-3 0-48,3 1 1,-2-1-15,8 0 0,7 7 24,6 0 0,2 2-372,-2-3 1,5-3-60,8 4-1286,0-5 1707,0-10 0,0 6 0,0-6 0</inkml:trace>
  <inkml:trace contextRef="#ctx0" brushRef="#br3">22829 9023 7773,'-20'28'-79,"1"-7"1,0 5-1,2-5 86,4-1 1,-5 5 1290,6 1-642,3-9-465,0-8 0,9-18 1,0-6-1,0-8 317,0-10 1,9-3-263,4-3 0,4-8-100,2-4 0,9-7 83,5-7 1,3-3-201,3-10 1,10-6-224,9 1 0,-25 37 1,1-1 307,3 2 1,3 0 0,5-5 0,2-1-171,1-1 0,1 1 1,2 4-1,1 2-48,0 6 1,-1 1-1,-2 0 1,1 3 23,2 5 1,-1 2 0,37-24-48,-11 20 0,-16 6 62,-16 13 0,-13-2 83,-6 9-286,-13 0 1,-5 8 88,-8 4 1,-2-2-50,-4 9 1,-5-6 420,-8 6 1,-1-7-834,1 7 1,-3-9 71,-3 3 0,1-5 178,-8-2 0,6 0 385,-6 0 1,6-9-86,-6-4 1,0-10 71,-7-3 0,0-8-137,1 1 0,3-3 441,-3-3 0,5-6 2,-5 0 0,1-6 118,11 6 1,3-3-19,10 3 1,-2 13-107,8 0 1,10 2 19,9 4 0,10-2-99,10 2 0,3 5 79,16-5 1,3-2-55,10 2 0,3 1 268,4 5 1,0 10-151,-13 3 1,2 7-168,-15 7 0,-2 12-195,-11 13 0,-13 15 80,-12 11 1,-5 5-316,-2 14 1,-15-2 168,-5 15 1,-10-8-359,5 1 0,-10 3 259,3-2 1,4 0-737,2-7 0,7-8 106,6-5 0,5-12-143,8-7 1,2-11 377,4-2 0,11-17 576,9-2 0,0-8 0,-7-5 0</inkml:trace>
  <inkml:trace contextRef="#ctx0" brushRef="#br3">24800 6936 7773,'0'-36'-62,"0"3"0,0-7 790,0 7 0,3-7-237,3 7 1,-4-3-275,5-3 1,-3-8-14,2-5 0,-4-3-129,5-3 1,-5-9 111,-2-4 0,0-4-247,0-2 1,0-7-220,0 0 1,-2-8 240,-5 2 1,3 0-22,-9 6 0,0 9 68,-6 17 1,0 2 43,-1 5 0,-1 12-16,-5 13 1,3 11 114,-10 2 1,8 11-38,-8 2 0,1 9 48,-7 10 0,1 11 280,-1 9 1,9 2-286,4 10 1,5 1 88,1 6 0,10 6-72,3 0 0,7 9 3,7-2 1,6 4-24,12 3 0,-1 1-376,8 5 1,3-3 348,10 10 1,-4-1-416,4 6 1,2 3 113,-24-48 0,-1 1 1,-2 1-1,-1 1-127,-2 4 1,-2 0-1,-3 2 1,-1 1-148,3-3 1,-2 0-1,-1-3 1,-2-1-43,3 36 0,-3-6 13,-9-13 0,0-13-196,0-13-247,-9-13 535,-1-13 1,-3-12 383,0-14 0,2-3 0,-2-10 0,-4-8 0,-2-2 0,-11-8 0</inkml:trace>
  <inkml:trace contextRef="#ctx0" brushRef="#br3">24588 7322 7773,'0'-19'-1784,"0"0"2719,0 0 0,0-1-154,0 1 1,8 0-71,5-1 1,7-8-178,5-4 1,5-4-165,9-3 0,2-6-29,4 0 0,2-7-138,5 7 1,-5 0-695,-8 6 0,-7 9 389,0 5 0,-2 3-1078,2 3 1,-4 8 206,-8 5 0,-1 4 973,0 2 0,-8 17 0,-2 4 0</inkml:trace>
  <inkml:trace contextRef="#ctx0" brushRef="#br3">25632 6762 7773,'-3'-43'0,"-3"5"0,4 3 748,-5-3 1,-1 5 267,1 1-288,-8 9 1,5 3-280,-10 14 1,1 4-139,0 2 1,1 15-108,6 4 0,-6 13-113,6 0 1,-4 7 72,4 6 0,-3-2-118,8 9 1,1-7 118,6 6 0,0-6-105,0 7 1,8-3-221,5 3 1,4-5 94,3-8 1,8 1 68,4 5 1,4-10 30,3 3 0,0-12-1040,-1 0 0,1-7 450,0-6 0,-1-4-258,1-9 1,-7-9 71,0-4 1,-2-12 318,3-8 1,-5-3-551,-9-3 972,0 1 0,1-10 0,-1-1 0</inkml:trace>
  <inkml:trace contextRef="#ctx0" brushRef="#br3">25941 6685 7773,'0'-13'804,"0"0"1,0 7-6,0-7 1,9 9-264,3-3 0,6-2-46,1 3 0,0 0-54,1 6 1,5 8-183,1 5 0,0 4-392,-7 3 0,1 7 196,-1 6 1,-2 10-479,-4 2 1,2 8 308,-9-1 1,1 4-478,-7 2 1,0 0 241,0 0 0,-7-9-25,1-4 0,-7-13 95,7-6 0,-3-7 166,3-6 243,3-4 1,-5-20-126,8-8 0,-7-9 119,1-11 0,0-2-44,6-4 0,0-2-31,0-4 1,0-5-41,0 4 1,2-1 40,4 1 1,-2-2 313,9 9 1,-6 0-163,6 7 0,-7 8 1030,7 4-400,-9 13-377,13-4 1,-8 23-124,4 1 0,2 8-59,-9 4 0,9 2-72,-2 5 0,2-4-144,-2 3 0,4-3-146,-4-3 1,5 7-337,1 0 0,0-1-793,1-5 0,-1-7 553,0 0 0,0-1-1956,1 8 1933,-1-1 1,0-2 7,1-4 0,-7-4 677,0-9 0,-9 0 0,4 0 0</inkml:trace>
  <inkml:trace contextRef="#ctx0" brushRef="#br3">26463 6298 7695,'8'-10'958,"3"-5"90,8 8 0,9-6-482,5 7 1,-3 0 233,2 6 0,7 0-305,6 0 1,2 10-30,-2 10 1,-4 1-147,4 11 1,-4 3 10,-3 10 1,-1-2-366,-5 8 1,-4-6 86,-9 7 1,-1-1-618,-6 7 0,-3 0 407,-9 0 1,0 0-1112,0 0 1,0-9 567,0-3 0,0-6-269,0-1 0,0-9 119,0-4 850,-9-5 0,-1-10 0,-10-2 0</inkml:trace>
  <inkml:trace contextRef="#ctx0" brushRef="#br3">1913 11592 7687,'0'-25'0,"-2"-1"-258,-4 2 0,1 3 636,-7 1 0,-8 1 0,-6 2 1,1 4 29,-3 7 1,4 3 0,-6 3 0,0 0 26,0 0 1,8 3-292,3 3 1,2 7 0,11 13 26,1 6 0,12 0 37,6 7 0,6-3-79,7 16 0,4 8 51,8 11 0,1-3-214,0 3 0,-1 0-107,1 6 0,6 3 70,0 3 1,2-5 52,-1-1 1,-6-4-65,6-15 1,-8 0 73,-6-19 0,-6-12 60,-13-14 111,-4-8 1,-14 3-94,-8-8 1,-8 0-225,-18 0 0,-1 0 80,-6 0 1,-9 0-1,-10 0 1,1 9-81,6 4 1,-7-3 10,1 3 0,2 0 38,10 7 0,13 1 62,14 5 0,5-5 293,7 5 0,7-5-114,12-1 1,7-1 20,13 0 1,4-1 257,9-6 1,8 3-216,5-8 0,-3-1-69,2-6 0,1-8-285,6-5 1,-2-4 10,-5-3 0,-3 1-22,-10 0 1,1-7-539,0 0 0,-9-2 316,-5 3 1,-5 3-640,-7-4 1,2 5 405,-9 2 1,9-7-37,-2 0 1,4 0 655,3 7 0,-1 0 0,0-1 0</inkml:trace>
  <inkml:trace contextRef="#ctx0" brushRef="#br3">3150 12017 7773,'18'-19'-166,"-3"0"1,-2-1 0,2 1-1,0 0 592,-2-1 1,4-1 0,-7-5 0,3-6 133,0-5 0,-8-1-242,1-1 0,3-8 4,-3-5 0,0-3 54,-6-3-407,0 0 0,-6 0 1,0 2-97,1 4 294,-5-3 0,-1 12 0,-9-7 266,1 3 1,-2-7-478,-5 3 1,4-3-114,-3 3 0,-3 6-84,2 12 0,-8 1-133,1 13 0,5-3 172,3 16 0,1 10 109,-2 16 0,11 10 49,-4 15 0,4 6 190,-4 14 0,8 3-175,4 10 0,5 1 457,2 5 1,9 2-344,4 4 1,6-2 235,7-4 0,4-3-261,9 9 0,-1-8 92,1 2 1,0-7-293,-1-6 1,1 6 85,-1 0 0,-10-6-676,-8 6 1,-7-10 307,-7 4 0,-4-7-195,5 7 0,-12-19-214,-1-7 167,-9-13 616,4-21 0,-2-3-100,0-8 1,0-11 269,-6-8 0,0 0-320,-1-7 0,-1-2 72,-5 2 1,3-2 30,-10 3 0,1 3 514,-6-4 0,-1 5-137,0 2 1,7-1 18,0 1 1,10 0 34,3-1 0,8 8-108,11-1 0,11 0 23,8-7 0,9 1-20,11 0 1,10-1 235,9 1 1,9-9-80,10-4 1,7-11-494,0-2 0,-1 0 2,-5 6 1,-3 1-654,-4-1 630,4 0-784,-23 1 0,3 14 468,-16 5 1,-9 10-180,-4-4 0,-5 9 174,-1-2 1,-7 12 446,-1 7 0,1 13 0,7 4 0</inkml:trace>
  <inkml:trace contextRef="#ctx0" brushRef="#br3">4020 12037 7773,'0'-20'159,"0"1"1,0 0 635,0-1 1,-2 3-393,-4 4 1,1 3-155,-7 3 1,5 5-24,-6-4 0,3 14-22,-3 11 0,-5 9 114,6 11 0,-3 8-89,2 5 1,2 4-190,4 2 0,5 0-11,-4-1 1,6 1-122,6 0 0,7-8 4,13-5 0,4-4 129,9-3 0,-1-10-60,1-8 1,8-3 55,5-11 1,-5-2-162,-2-10 0,-4-11 25,-2-9 1,-3-6-530,-4 6 1,-6-6 71,-13 6 0,2-6-151,-8 6 0,-1-6 220,-6 6 1,-2 0 139,-5 7 0,3 2 117,-9 4 1,0-4 25,-6 4 0,0 2 363,-1-2 1,1 7-189,0-7 1,-1 2 970,1-2-45,0 5 397,-1-1-181,10 7-695,1-6 1,11 10 176,5 4 0,-3-2-226,9 9 1,6 0-283,7 7 0,0-1 32,-7 0 0,0 3-468,1 3 1,-1-3 64,0 4 1,1 2-203,-1-3 0,-2 1-48,-4-7 103,4 1 456,-6-1 1,2-2-138,0-4 0,-9-7 417,2-12 0,-3 2-159,-3-9 0,0 0 225,0-6 0,-7-7-100,1 0 0,-3-2 14,3 2 0,4 5-56,-5-5 0,5 5 124,2 1-315,0 1 141,0 0-331,0 8 0,9 5 75,3 12 0,6-2-532,1 9 1,2-2 288,5 2 0,4-5 136,9-8 0,0 0-955,-1 0 1,7 0 499,0 0 0,1-10 205,-8-10 1,-1-1 127,-5-11 0,-6 0 76,-13-7 0,-5 7 230,-8 0 0,-2 1 0,-4-1 0,-12-2 0,-7 8 0,-10-2 0,3 2 0,2 5-57,-2-5 0,8 7-1,-2 6 1224,5-4-497,10 6 199,3 0 1,10 5-314,4 12 1,7-1 380,13 8 0,-5 6-281,5 7 1,2 2-279,-2-3 0,0 3-887,-7 4 1,0 5 417,1-5 1,-10 5-571,-3 1 1,-3-1 416,2-5 1,-3 4-671,3-3 0,-4-3 326,-2 2 0,-6-8-499,-1 1 1088,1 5 0,-3 0 0,-1 9 0</inkml:trace>
  <inkml:trace contextRef="#ctx0" brushRef="#br3">5857 12056 7773,'17'-32'-41,"-2"0"0,-2-1 0,0 3 0,0 2 936,0 1 0,-9 5 253,2-4-451,-4 13-116,-2 5-364,-8 25 0,4-4-24,-9 13 0,-2 4 11,-11 2 0,2 4-178,-8 3 1,4 8 30,-11 5 0,3 12-288,-16 7 1,-1 15-149,21-39 0,-1 2 1,-5 9-1,-3 3 326,-7 8 1,-1 3-1,1 1 1,-1 2-501,-2 8 0,-1 2 1,2-3-1,-1 1 448,0 1 1,-1 0 0,5-2 0,0-1 22,-5-3 0,1-2 1,7-6-1,2-2-167,-3-3 0,0-2 0,3-3 1,2-1 289,1-4 0,1-1 0,2 0 0,1-1-16,-1-1 1,1-1 0,-21 37 94,-2-4 0,6-7-102,1-12 0,12-1 358,14-6 0,5-15-476,7-4 1619,5-13-1527,8 1 490,8-16 0,3-2-600,8-9 1,1-2 167,-1-5 0,2-4-582,5-8 1,-4-2-551,4-5 0,1 4 69,-1-3 1013,0-5 0,2 0 0,2-9 0</inkml:trace>
  <inkml:trace contextRef="#ctx0" brushRef="#br3">4948 14143 7773,'-8'-11'185,"-5"2"0,-4 3 1363,-3-1-1095,1-8 1,8 15-1,7 0 191,8 11 0,9 6-367,13 3 1,-3 8-74,10 4 0,-8 11-217,8 2 0,-3 0 91,2-7 1,2 8-395,-8-1 0,6-2 231,-6-11 1,2 6-397,-2 1 1,-13-7 185,0 7 0,-9-11 31,-4 4 0,-2-2 167,-5 2 1,-12-2-46,-13-4 1,-5-7 241,-1 1 0,-10-1-63,-3-6 1,3-2 200,3 1 0,7-7-52,5 1 1,6-4 194,7-2-196,9 0 1,11-8-102,13-5 1,15-4 206,11-3 1,2 1-56,10 0 1,-6-1-362,7 1 1,-7 6 93,7 0 0,-7 0-506,6-6 1,-10 2 254,-2 4 0,-1-4-835,-5 4 290,-5 4 511,-1-8 1,-16 13 104,-4-9 0,-7 7 6,-7-7 1,-4 0 229,-8-6 1,2-1-73,4 1 1,-4-2 278,4-5 0,4-4-120,3-9 1,4 5 244,2-5 1,8 11 83,5-10 1,11 10-187,2-5 0,6 16 355,-6-2 1,6 12-198,-6 1 1,-1 15-300,-5 10 1,-1 9 69,0 10 0,-8 8-626,-4-1 1,-5 2 139,-2-2 1,0-4-90,0 4 0,0-11 59,0-2-1,0-8 525,0-5 1,6-12-159,1-14 1,6-12 196,-7-13 1,7-7-98,-7-6 1,7-2 183,-6-5 0,6-4-57,-7 5 1,3 2-57,-3-3 0,-4 9-146,5-2 0,1 13 225,-1 6 22,-1 13 1,-6 7-72,0 12 1,0 14 374,0 12 0,0 2-194,0-2 0,7 5-488,-1-5 1,9-4 140,-2-2 0,4-5-322,2-2 1,1-1-193,-1-6 0,7-3-554,0-9 1,2-2-404,-3-5 1,3-12 666,4-13 1,5-7 734,-5-6 0,13-4 0,5-9 0</inkml:trace>
  <inkml:trace contextRef="#ctx0" brushRef="#br3">6572 12017 7773,'11'-19'1157,"6"0"-701,-4-1 1,4 1 0,2 0-1,3-3 319,4-3 1,-3 1-500,9-8 1,-6 6-262,6-6 0,-2 6 165,3-6-235,3 8 1,-14-4-1,3 9-213,-3 0-326,-3 8-636,-8 2 69,-2 9 0,-9 15 289,0 5 1,-9 5 494,-4 1 1,2 4 376,-2 9 0,1-1 0,-8 1 0,3 2 0,4 4 0,-4-4 0,4 4 0,-2-11-71,2-2 1,-2-2 257,9 3 0,-7 1 704,6-8-215,1 0 1,6-7 105,0 0-296,0-8 1,9-5-100,3-12 1,6-5-67,1-8 1,7-7-118,-1 0 0,8-6-96,-8 6 1,8-8-258,-8 2 1,8 2-416,-8-2 0,3 8 39,-2-2 0,-2-4-559,8-2 1,-6 4 380,6 2 1,-8-2 702,1 3 0,5-1 0,1-11 0,7-3 0</inkml:trace>
  <inkml:trace contextRef="#ctx0" brushRef="#br3">7403 11457 7773,'-13'-19'155,"0"-1"0,7 8 647,-7-1-271,0 8 100,2-3 1,-4 10-132,9 4 1,0 7-2,6 13 1,0 4-397,0 9 1,2-3 38,4-4 0,-2 5-138,9-5 0,0 2 105,7-1 0,1 1-291,5-8 1,-3-1 128,10-5 1,-1-3-89,6-4 1,3-5 152,4-8 0,-4 0 312,4 0 1,3-17 150,-3-8 1,-2-3-179,-11-5 0,-6 1-10,-14-6 1,-3-8-21,-9 1 1,0 0-250,0 7 1,-17 5 66,-9 1 0,-8 9-494,-5-3 0,0 4 240,1 3 0,-1 8-750,0 5 1,9 4-331,5 2 1,-3 0 626,2 0 1,7 0-612,6 0 411,8 8-198,-3 3 1020,8 0 0,17 6 0,4-6 0</inkml:trace>
  <inkml:trace contextRef="#ctx0" brushRef="#br3">7712 11225 6499,'0'-11'1440,"0"3"1,0 6 78,0-5-605,0 5-464,-8 11 0,6 10-237,-5 13 1,-1 5-240,1-5 0,1 11 48,6 2 0,0 2 128,0-2 0,0-4-233,0 4 0,0-4 97,0-2 1,0-3-734,0-4 0,0-4 346,0-9 1,0 1-981,0-1 1,0-6 1352,0 0 0,8 0 0,3 6 0</inkml:trace>
  <inkml:trace contextRef="#ctx0" brushRef="#br3">2455 4463 7662,'19'0'59,"2"-9"0,5-3 0,6-8 214,5-6 0,2-12 1,1-14-1,3-6 29,2-6 1,7-5-112,-7-8 1,-6 0-68,-7-1 1,-11 8-1,-1-1 1,-12 2 134,-5 7 0,-14 0-39,-9 16 0,-5 1-218,-8 7 1,-1 14 47,8 5 0,1 12-65,5 1 1,-6 21 90,1 11 1,-1 17-130,7 8 0,-1 14 25,1 5 0,2 16-56,4 11 1,-2-1 161,8 8 0,1-4-42,6 3 0,0 7-153,-1-49 0,2 0 0,2-5 0,3 0 56,-1 2 0,2 0 0,2-3 0,0-1-48,1 1 1,-1 0 0,-2 1 0,-1-1-44,7 48 0,-3-8-470,3-11 0,-4-22-176,-9-11 75,0-16 501,0-16 0,-2-12 157,-5-14 0,-1-4 161,-5-8 1,-4 0 177,4-1 0,-4-7-300,-3-6 1,3-1 79,4 2 0,5-5 32,8 5 0,2-4-64,4-3 0,7 0 63,13 1 1,6-1 133,13 0 1,-2 3-65,9 4 1,-1-5-98,7 5 1,0 6-20,0 7 1,-2 2-331,-4 10 1,-5 1 151,-9 6 1,-7 0-336,-6 0 0,-5 2-64,-7 4 292,4 5 1,-15 8 5,4 1 240,-4-9 0,7-3 0,-7-8 326,7 0 1,-11 0-16,-5 0 692,5 0-519,-15 0 0,13 2 60,-9 5 0,6 3-206,-6 10 0,7 8 81,-7 4 0,9 4-321,-3 3 0,5-7 47,2 0 0,2 1-408,5 5 1,6-8 208,12-4 0,5-7-363,9-6 0,2-4 242,4-9 1,4-11-217,9-8 0,-8-9 39,-5-11 1,-4 1-71,-3-1 1,-8-2 153,-4-4 0,-6 4 91,-8-4 1,-3 4 158,-9 3 0,0-7-37,0 0 1,0 6 221,0 7 0,0 8 75,0-2 0,0 5 248,0 2 0,9 8-39,4 4 0,12 7-155,8 7 0,3 4 531,3 8 1,-7 9-336,0 4 1,-6 2-448,6-1 0,-8 7 24,2-7 1,-14 7-580,-5-7 0,-5-3 382,-2 2 1,0-9-580,0 3 1,-2-11 198,-5-2 1,-3-9-10,-10 3 1,1-5-180,0-2 0,-1 0 28,1 0 668,8-17 0,-6-5 0,6-16 0</inkml:trace>
  <inkml:trace contextRef="#ctx0" brushRef="#br3">4214 4386 7692,'19'19'0,"7"0"783,0 1 0,1 1-295,-1 5 1,-2-2-200,8 8 1,-6-9 361,6 3 0,-6 2-221,6-2 0,-6 0-917,6-7 0,-8 0-7,1 1 0,-3-1-474,-3 0 0,-8 0 517,-5 1 0,-6 1 451,-6 5 0,-13-5 0,-11 7 0</inkml:trace>
  <inkml:trace contextRef="#ctx0" brushRef="#br3">5296 4869 7692,'7'-26'6,"1"0"0,1 0 1,-1 1-1,-1 1 1563,1 7-467,-5-2-388,5 8-487,-8 0 1,-2 5-73,-4 12 1,1-2 0,-8 11-1,-2 5 90,-2 3 0,-4 10-50,-5-8 1,-4 16-78,-9-2 0,-8 12-6,-5 1 0,-6 6-91,-6 6 1,-5 5-154,-8 8 1,32-32-1,0 0 63,0 0 0,-1 0 0,-2 4 0,0-1-128,6-6 1,0 0-1,0 0 1,0 0 25,-35 35 1,2-2-465,4-4 0,15-13 382,17-13 1,3-7-494,10-5-211,0-5-205,16-18-72,1 8 1197,9-16 0,6 4 37,1-12 0,17 4 0,-3-7 0</inkml:trace>
  <inkml:trace contextRef="#ctx0" brushRef="#br3">4600 5700 8348,'-10'10'394,"-1"7"510,4-4 0,5 11-368,-4 2 1,6 14-353,6-1 1,5 13-439,8-1 0,1 5 198,-1 2 1,9 0-626,4 0 0,-4-7 407,-2 1 1,2-16-195,-3 3 0,1-13 118,-6 0 1,-8-7-409,1-6 0,-6-5 758,6-8 0,-9-8 0,5-12 0,-9-10 0</inkml:trace>
  <inkml:trace contextRef="#ctx0" brushRef="#br3">5084 5642 7692,'10'8'0,"-1"-4"781,-9 9 0,0-6-300,0 6 0,0 0 204,0 6 0,0 9-254,0 4 0,0 11 128,0 2 0,0 9-192,0-3 1,0-1-447,0 1 1,11-8-6,8 2 1,5-11-50,14-1 0,-1-16 227,14 2 0,-1-15 57,1-4 0,3-10-133,-9-16 1,4-11-332,-10-8 1,-5-8 360,-14 1 1,-9-4 88,-5-2 0,-8-4-93,-11 4 1,-2-4-131,-17 10 0,-3-1-231,-10 1 0,-2-1-575,-5 7 1,3 10 435,4 10 1,4 7-241,-4 6 0,11-2 220,1 9 1,10-1-351,-3 7 0,11 9 826,2 4 0,0-5 0,-6 1 0</inkml:trace>
  <inkml:trace contextRef="#ctx0" brushRef="#br3">4678 7748 7692,'10'-52'27,"-1"-2"1,-3-4-1,1-4 1,-5-2 334,-6-3 0,-7-2-142,-8-8 0,-9-7-306,-5 1 0,-3-1 329,-3 7 0,1 8 14,-1 5 1,2 16-1,5 16 109,6 17 0,7 22-243,6 12 0,-2 9-101,9 10 0,-1 10 88,7 3 1,2 5 43,5 2 1,6 13-32,13 0 1,-5 8-11,5-8 1,-3 2-106,3-2 1,-2 8 65,8-8 1,-8 6-127,1-12 1,3 6 136,-2-7 0,2 7-703,-2-7 1,-11-2-110,4-10 1,-6 2-292,0-9 1,-4-2-171,-9-11 1188,-9-4 0,-19-9 0,-13 0 0</inkml:trace>
  <inkml:trace contextRef="#ctx0" brushRef="#br3">4407 8057 7692,'28'-20'0,"-4"7"170,8 1 0,6-8 26,7-6 0,3-1 167,-3 1 1,4 2-17,9-8 1,-2 8-125,-4-1 0,-5 5-27,-8 7 0,-1-2 24,1 9 0,-3-7-220,-3 7 0,-5-1 0,-9 7 0</inkml:trace>
  <inkml:trace contextRef="#ctx0" brushRef="#br3">5393 7400 7692,'11'-20'475,"-5"1"0,-4 0 358,-2-1 1,2 10 200,5 3-618,-5-3 0,6 10-116,-8 0 0,0 8 15,0 11 0,0 7-245,0 0 1,-2 15 21,-4-3 0,2 7-154,-9 1 0,6-3 108,-6 8 0,9-2-260,-2 3 0,1 4 134,-1-5 1,4 5-141,-5 2 1,5-2 10,2-5 0,0 5-310,0-4 0,0 4 44,0 1 0,0-7-117,0-5 0,0-6 5,0-7 1,2-6-155,5-14 364,-5 6 1,9-16-17,-5 4 393,-4-4 0,15-10 0,-6-3 0</inkml:trace>
  <inkml:trace contextRef="#ctx0" brushRef="#br3">5277 7458 7692,'-9'-20'115,"-4"3"1,-2 2 0,0 4 1367,2 3-327,9 1-770,-4 7 1,8 3-7,0 3 1,8 5-174,5 8 1,6 3-1,7 1 1,6 5-56,5 2 1,4-6-1,4 1 0,2 3-331,5-2 1,3 0 199,-3-7 0,4 1-725,2-1 1,-2 0-44,-5 1 1,3-8 370,-9 1 1,-6-2-537,-7 2 1,-9-5-114,3-8 520,-4 0 505,-12 0 0,-1-8 0,-9-3 0</inkml:trace>
  <inkml:trace contextRef="#ctx0" brushRef="#br3">5837 6897 7692,'-10'9'138,"-8"-5"35,6 9 0,3 0 608,3 6 0,-5 9-79,-2 4 0,2 14-217,-2 5 0,0 7-148,-6 6 1,-7 5-216,1 8 0,-8 1 41,8-1 0,-1-8-361,6-5 1,8-10 92,-1-3 0,8-10-87,-1-2 0,4-3-825,2-10 1,0-7 437,0-6 0,8-2-1464,5 2 1495,4 4 0,9-15 548,0 5 0,0-14 0,-7-4 0</inkml:trace>
  <inkml:trace contextRef="#ctx0" brushRef="#br3">6379 6762 7692,'19'-49'0,"-8"8"686,-5 9 1,-4 15 294,-2-3-263,0 14 1,-8 6-289,-5 13 0,-4 10-4,-3 3 0,1 8-135,0-1 0,6 1-206,0-2 0,6 5 135,-5-5 1,7 2-265,-1-2 0,6-1-189,6-6 0,5-3 234,8 4 0,9 1-184,4-1 0,7 2 52,6-2 1,-2-5 42,9 5 1,-9-2 67,2 1 1,-4-3 0,-3 4 0,-10 2-66,-8-3 0,-3 10-102,-11-3 0,-2 2-733,-10-2 0,-11 5 432,-9-5 1,-6-4-567,6-2 0,0-11 473,7-2 0,0-9 581,-1 2 0,1-12 0,0-5 0</inkml:trace>
  <inkml:trace contextRef="#ctx0" brushRef="#br3">6495 6685 7692,'13'-9'199,"-1"-4"1,1-4 741,7-2 0,1-7 518,5 0 0,-2 1-742,8 5 0,0-1-473,7-5 1,-1 5-37,1-5 0,0-2-315,-1 2 0,1-6 145,0 6 0,-1-8-982,1 2 0,2 2 621,4-3 0,-4 3-1409,4-2 0,-13 4 1732,-6 9 0,4-9 0,0-2 0</inkml:trace>
  <inkml:trace contextRef="#ctx0" brushRef="#br3">5161 8772 8019,'-2'-37'0,"-5"3"327,-6 1 0,3 12 994,-3 2-1061,0-1 1,-6 27 0,-1 4 0,1 14-74,0 14 0,1 15-239,5 4 1,-2 8 26,9 11 0,0 1 115,6-1 1,0 0-282,0 1 1,10-8 190,10 1 1,8-4-161,10-3 1,1-8 38,0-17 1,1-11-83,5-9 1,-4-8 143,4-11 1,-4-11 210,-2-8 0,-9-9-13,-4-11 1,-5-8-108,-2-5 1,-8 5 153,-4 2 0,-5 4 30,-2 2 1,0 3-98,0 4 0,0 10-16,0 9 1,0 7-413,0-7 203,0 9 164,0 4 0,4 11-77,9 8 1,0-2 17,13-4 0,-3 2-139,3-9 0,-2 1 82,8-7 0,-8 0 52,1 0 0,-3 0-3,-3 0 0,-2-9 200,-4-4 1,-2-4-8,-5-2 1,-4 0-4,5-1 1,-7-6-61,-7 1 1,-1-7-50,-5 6 1,2 0-114,5 7 1,4-1 170,-5 1-78,5 0 1,13 6 10,8 0 1,3 9 178,10-3 0,0 7-118,7 7 0,-1 3-44,1 10 0,0 8 168,-1 4 1,-8 6-85,-4 8 0,-13 3-147,-6 9 1,-7 0 84,-7 0 1,-8 8-303,-17 5 1,-9 4-47,-17 3 1,-2-8-244,-5 1 1,5-11 213,-4-2 0,10-8-68,3-12 1,14-10-1200,-2-8 829,14-10 1,8-20-351,17-10 0,10-8 1063,16-10 0,-4-1 0,5 0 0</inkml:trace>
  <inkml:trace contextRef="#ctx0" brushRef="#br3">6495 8636 7692,'0'-26'-147,"0"1"1,0-1 1108,0-2 0,0 4-366,0-8 1,0 0 85,0-7 1,0 1-253,0-1 0,-3-6-154,-3 0 1,4-7-164,-5 7 0,5 2 83,2 11 0,-6-2 54,-1 8-54,1 0 0,4 16-313,-5 3 1,5 9 155,-4 11 1,-3 2-61,3 17 0,-1 7 157,7 6 0,0 9 130,0-3 1,9 5-191,4 2 0,0 0-1,6 0 0,-4-2-720,11-5 0,-5 9 370,-1-8 1,5 8-833,1-8 0,0 3 476,-7 3 1,1-2-124,-1-4 1,-6-7 191,0-13 0,-9-4-17,2-9 0,-12-8 328,-7-5 1,-13-6 250,-6-6 0,2-5-19,-2-8 0,0-3 19,-7-3 0,9 1 42,4-8 0,13 6-42,7-6 0,4 2-2,2-2 1,10-5 226,10 5 1,8 2 180,10-2 1,1 8 217,0-2 1,1-2-267,6 3 0,-6-1-65,5 7 1,-4 1-92,-2 6 1,-7-3-1178,0 8 838,-8-8 1,4 11-429,-9-9-7,-8 9-381,6-14 357,-15 8 393,7-10 0,-9 1 523,0 0-338,0-1 0,0 1 213,0 0 0,0 6-98,0 0 0,0 7 1279,0-7-330,-9 8-522,-1-3 0,-3 16-94,0 5 1,8 7-162,-1 5 0,4-3 82,2 4 0,0 1-108,0-1 1,6 6-116,1-6 1,8 2 79,-2-2 0,4-5-401,2 5 1,1-11 177,-1-2 1,0-2-572,1 2 1,-1-5-1097,0-8 1272,9 0 1,-6-8-205,3-5 1,-10-4 192,-2-3 0,-8-1 44,1-5 0,-4-2 168,-2-4 1,0-2 208,0 8 0,-2-6-21,-4 6 0,3-6-27,-3 6 0,4 0 611,2 7 1,0 6-126,0 0 382,0 9-543,8-5 0,3 11 578,9 5 0,1 3-320,5 10 0,-5-1 76,5 0 0,-7 3-476,-6 4 1,4-5-433,-4 5 1,-2-5-276,2-1 1,-9-1 398,3 0 0,-3-1-560,2-6 225,-3 6-584,5-16 675,-8 6 0,0-16 214,0-5 0,-6-4-5,-1-3 0,-6-8 106,7-4 0,-3-4 113,3-3 0,4 0-115,-5 1 0,7-1 115,7 1 1,-5 1-63,4 5 1,5 4 653,2 9-451,4-1 1,2 3 158,1 4 1,-1 5-58,0 8 1,1 0-121,-1 0 0,-6 0-953,0 0 628,0 0 0,6 0-16,0 0 1,-6-7 39,0 1 1,-2-3-85,2 3 1,2 1-3,-9-7 0,7 5 313,-6-6 0,1 7-22,-1-7 220,-5 9 1,9-5-64,-5 9 0,-4 2 334,5 5 0,1 6-111,-1 12 1,6 5-87,-7 9 1,7 0-263,-7-1 0,7 1 77,-6 0 1,6-1-797,-7 1 0,7-9 88,-7-4 0,3-1-705,-3-5 1266,-4 3 0,16-21 0,-8 7 0</inkml:trace>
  <inkml:trace contextRef="#ctx0" brushRef="#br3">7983 7651 7692,'13'0'0,"0"0"0,-7 0 676,7 0 1,0 0-229,6 0 0,3 8 718,4 5 0,-5 11-544,5 2 1,-5 15-324,-1-3 1,-3 14-571,-4-1 0,-5 5 258,-8 2 1,7 0-852,-1 0 0,1-2 574,-7-5 0,-2-4-2032,-5-8 2322,5 8 0,-15-6 0,6 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22580 9891 6776,'-2'-12'857,"-4"-1"-712,4 9 0,-7-7-85,9 5 97,0 3 0,-2-5 132,-5 8 194,5 0-220,-6 0 172,8 0-188,-9 0-125,7 0 0,-13 2 17,9 4 0,-3-3 161,3 3 251,4-4-257,-15-2-207,14 0 1,-7 0 75,3 0 1,5 2-296,-4 5 141,4-5 0,2 15-25,0-4 1,0 6-2,0 6 1,0-1 23,0 8 0,0 2-36,0 11 1,0-5 45,0 5 0,0-2 55,0 2 0,0-5-40,0 5 1,0-4-48,0-3 1,0-6 31,0 0 0,6-8-6,1 1 0,1-3-2,-2-3 1,-1-6-11,8-1 0,-7-7 148,7 1 0,-7-2-129,7 3 1,-7-5 132,7 4 1,-6-4-67,5-2 1,1 0 96,6 0 0,1 0-55,-1 0 0,2 0-28,5 0 1,-3-6-147,9 0 1,-6-1 138,6 7 0,-6 0-21,6 0 0,-2 0-5,2 0 1,2 0 39,-9 0 1,7 0-40,-6 0 1,6 0-36,-6 0 0,-1 0 36,-5 0 1,1 0-72,4 0 1,-1 0-80,8 0 1,-6 0 134,6 0 0,-7 0-131,7 0 0,0 0 95,7 0 0,-5 0-6,4 0 0,-1 0-8,14 0 0,-6 0 112,6 0 1,0 0-95,7 0 1,2 0 9,4 0 1,2 0-14,4 0 1,5-6 15,-4-1 1,5-5-66,8 5 0,-5-6-124,4 7 1,-2-9 80,2 2 1,-4 3 82,5-3 0,-5 2-106,-2-2 1,-1-4 83,1 4 0,2-2-132,5 3 1,-8-3 72,1 8 1,0 1-26,-6 6 0,1 0-57,-1 0 0,-5 0 96,-8 0 0,-1 8-91,1 5 1,6 4 81,0 2 1,0 1-86,-6-1 1,-1 0 62,1 0 0,0 3-143,-1 3 1,-1-3 94,-5 3 0,2 3 205,-8-2 1,6-1-51,-6-6 0,0-2-97,-6-4 1,-1-4 415,0-9 0,-8 0-169,-4 0 0,0-2 72,-7-5 0,4-3-53,-10-10 0,2-7 183,-2-5 1,-2 2-49,-5-2 0,-4 0-121,4-7 0,3-5 5,-3-1 0,9 0 22,-2 6 1,-2 1-931,2 0 0,0-1 361,6 1 0,-2 8 161,-4 4 0,4 5-8,-4 2 0,-3 8-296,3 5 66,-9 4 28,5 2 1,-9 2-872,0 4 470,0 5-570,0-1 1361,-9-1 0,16-9 0,-5 0 0</inkml:trace>
  <inkml:trace contextRef="#ctx0" brushRef="#br0">26617 6530 7847,'20'9'573,"-7"-7"-430,0 4 1,-3-6 0,3-6-35,-6-7-48,-5-4 1,-11-9 256,-4 0-265,-12 1 1,-6 5 0,-9-1 119,-5-5-101,-5 5 1,-16-7 0,-7 8 158,-9 1-176,-15 0 1,40 12 0,-2 1-1,-5 0 1,-3 1-204,-2 1 0,-1 0 1,0 0-1,0 1 200,-4 3 0,0 0 0,0 0 0,0 0 3,-4 0 0,1 0 1,2 4-1,0 1-92,-3 1 0,1 1 1,9-2-1,1 0 48,-4 2 0,0-1-19,0 0 1,0 1 0,3 1-1,-1 1 1,-4 0 0,0 0-29,-2 0 0,-1 1 0,2 1 0,0 1 31,-6 7 1,-1 1-1,2-1 1,1 1 11,1-1 1,0 0 0,-2 1-1,1-1 0,-3 0 1,1 1-1,1-1 1,1 0-331,-3 0 1,1 1 0,1 3 0,1 1 311,1 2 1,-1 0 0,1-1-1,0 1 19,-1 3 1,1 0 0,4-3 0,0 2-3,2 3 0,0 2 1,3-2-1,1 0-125,2 1 0,1 1 0,-3 1 0,1 1 131,1 3 1,1 1-1,5-1 1,0 1-10,0-1 0,2 1 1,5 4-1,1 0-1,-1 2 1,1 0-1,2 1 1,1 1-14,3-2 0,0 0 0,-2 2 0,2 0 19,2-2 0,2 1 0,-1 0 0,2 2-4,4 0 1,1 1 0,-2 2-1,1 1 4,4-1 1,0 1 0,-1 0 0,1 1-4,3-2 1,0 1 0,1 1 0,1 1 71,1 4 0,0 0 0,0 0 1,1 0-169,5 0 1,1 0-1,-2-3 1,3 0 165,8-1 0,1 1 0,-13 48-60,19-48 0,0 0 0,-10 52-4,9-52 1,2-1-1,-3 52 3,12-10 1,-3 9-62,2-50 1,1 0 0,-1 1 0,1-1 0,2 0 1,1 0 0,0 1-1,0 0 12,9 47 0,0 2-14,1-2 1,5 0 13,1 0 1,8 0-3,-1-13 0,5 5 23,7 1 1,-21-45 0,2-1 6,2-1 1,2-1-1,-1 2 1,2-2-14,33 36 1,-1 2 23,-29-44 0,3 0 0,1-2 0,1-1-35,2 3 1,2 0 0,-1-5 0,2-1-16,-3 0 1,1-1-1,46 27 24,-40-30 0,1 0 0,2 2 0,1-1-1,-1 0 1,1-2 0,4-1 0,0-2 29,-2-1 0,1-2 0,6-2 0,1-1-26,2 4 0,1-1 0,4-3 1,1-3 2,1 1 0,0-1 0,4 1 0,0-2-41,-1-1 1,1-1-1,1-2 1,0 0 28,1-1 0,1-1 0,5 2 0,1 0 38,0-1 0,0 0 1,1 0-1,0 0-30,-5-3 1,1-1 0,2 1 0,1-1 13,6 2 1,1-2 0,0-2 0,0-1-6,2 1 0,1-2 0,-1-2 0,-1-1-29,-2 1 1,0 0 0,-1-1 0,0-2 29,4 1 0,1-2 0,2 1 0,-1-2 4,2 0 0,0-2 0,-1-1 0,-1-1 12,-5-3 0,0-1 0,1-3 0,1 0 4,1 1 0,1-2 0,3-3 0,-1 0 12,-6 1 0,0 0 1,3-2-1,-1-1-24,-8 1 0,0-2 0,1-3 0,1-2 48,1 0 0,0-1 0,3-5 1,-1 0-22,-2-1 0,0-1 0,-2 0 1,-1 0 49,-6 1 1,-1-1 0,3 0 0,-1-3-42,-2-1 1,1-3 0,4-1 0,-1-2-32,-6 2 0,-2-1 0,-2-4 0,-2-1 31,-7 3 0,-2-2 0,-1-1 1,0 0 8,0-1 1,-2-1 0,-3-2 0,-3-1-86,-1 1 0,-3-1 1,-3 0-1,-2-1 75,-6 2 1,-1-1 0,-1 1 0,-2-1-2,-2-6 0,-2 0 0,-2 5 0,-2 1-16,-1-6 1,-1 0 0,-1-1 0,-1 0 0,0-2 0,-2-1 1,-2 0-1,-2 0-3,0 1 1,-2 0 0,-1 1 0,-2-1-4,-3-3 1,0-1-1,2 2 1,-1 0-17,-3-1 1,-1-1-1,1-2 1,-2 1-5,-1 1 1,-2 1-1,1-1 1,0-1-20,0 2 0,0-1 0,0-1 1,-2-1 33,0 3 1,-2-1-1,-2-1 1,-1-1-66,-5 0 0,-2-1 0,3 4 0,-2 1 26,-2 2 0,-2 0 1,4 1-1,0 0 14,-2-1 1,-2 0 0,1 1 0,0-1 36,-3-3 0,-1 0 0,4 6 0,0 2 59,0-2 1,0 0 0,4 2 0,0 0 47,0-2 0,-1 0 0,-1-1 0,0 0-119,1-2 1,0 0 0,-4 3 0,-1 0-35,2 0 1,0 0-1,1 4 1,0 1 50,-17-44 0,16 45 0,0-1-110,-3-2 0,-1 0 0,-21-43 4,-4 1 1,2 11-46,-8-4 1,-3 13 128,-10-7 1,-5 20 56,-8-1 1,-1 5 18,1 9 0,-3 3-58,-3 3 1,1 4 1,-8 3 0,0 8-5,-7 4 0,-2-2-10,-4 2 0,9 3-9,-10 10 1,1-2-2,46 11 0,-2 1 0,0 0 0,-2 0 43,-3 3 0,-1 0 0,5 0 1,0 0 191,-4 0 0,-1 0 1,4 1-1,0 0-211,-1 2 1,1 1 0,0 0 0,0 2-4,-7 3 0,1 2 0,4-2 0,1 1-44,-6-1 0,1 1 0,4 1 0,1 0 34,-2 2 0,-1-1 0,4-1 0,0 0-25,-4 1 1,1 2-1,7 0 1,0 0 21,-1-2 1,0 1 0,-45 20-20,0-8 12,4 10 0,-4-12 0,2 7-25,7-2 1,5 4 446,12-6 1,0 9-415,0-3 0,14-4-94,5-3 1,11 3 480,-5-2 0,16 6-562,-3-6 1,9 0 144,4-7 1,3 0-517,16 1 1,1-1 333,6 0 0,0-6-695,0 0 0,8-9 960,5 3 0,13-5 1,4-2-1</inkml:trace>
  <inkml:trace contextRef="#ctx0" brushRef="#br0">10090 10897 7721,'-19'19'-967,"-1"-8"682,1 6 285,0-15 1,-1 13 0,1-8-7,0-3 0,6-2-67,0-2 0,7 0 216,-7 0-11,8 0-94,-12 0 1,13 0 326,-9 0-158,9 0 1,-7 0-27,5 0 1,1 2 2,-8 5 1,7-3-66,-7 9 0,7-7 123,-7 7 0,8-6-5,-1 5-93,4-7 188,2 12-1,0-15-163,0 7 0,8-9-32,5 0 0,-2-3 217,2-3-93,-9 4-39,13-15 0,-12 15 107,8-5-118,-9 5-14,4 2-21,1 0-127,-7 0 50,7 0 1,-9 9-55,0 3 0,0-1 46,0 2 0,0 0-121,0 6 1,0 1 56,0-1 0,0 7-94,0-1 1,0 8 49,0-8 1,0 10-48,0-3 0,2 4 45,4 3 1,3 2 27,4 4 1,4-4 30,-4 4 1,-2-4 4,2-3 0,-7-1 83,7-5 0,-9 2-2,3-8 1,1 6-20,-1-6 1,-1-7-60,-6-6 0,0-6 50,0 6-34,9-9 4,-7 4-197,6-8 194,-8-8-29,9 6 0,-5-13-29,9 8 0,-6-6-3,6 7 1,-1-3-6,8 3 1,-1 4-3,0-5 1,1-1-1,-1 1 0,3 1 24,3 6 0,3-7-52,4 1 1,5-1 38,-5 7 1,5 0-31,1 0 1,7 0 20,1 0 0,1 0-1,-2 0 1,4 0-2,9 0 0,0 0-1,0 0 0,0 0-36,0 0 1,7 0 35,-1 0 0,7-2-18,-7-4 0,9 4 13,-2-5 1,-2 5 75,2 2 1,4 0-41,2 0 0,5 0-147,-11 0 1,6 0 161,7 0 1,4-6 8,9-1 0,-1-6 85,1 7 0,2-9-298,4 2 0,-48 4 0,2-1 152,0-3 1,2 0 0,0 2 0,0 1 22,44-16 0,-48 15 0,2 0 18,-3 2 0,1-1 0,1 0 1,0 1-7,-1-1 1,-1 0 0,47-9-42,-4 0 1,-3-1 22,-39 11 1,0-1 0,46-9-7,2-1 1,-2 1-82,2 0 0,-4 6 56,4 0 0,-6 2 34,-7-2 0,2 5-13,-8 8 1,2 0-146,-2 0 1,1 0 110,6 0 0,-3 0 50,-4 0 0,-3 0-132,9 0 0,-14 0 143,1 0 0,-4 0-43,4 0 1,0 0 19,1 0 0,-7 0-60,0 0 1,-7 0 57,7 0 1,0 0-106,6 0 0,-8 0 70,-5 0 0,3 2 26,-3 4 0,9-3 5,-2 3 1,-4-4 4,-3-2 1,5 0 91,2 0 1,-2 0-57,1 0 0,-1 0 5,2 0 0,4 0-20,-4 0 1,0 0-115,6 0 1,-12 0 45,6 0 0,-3 7-129,-3-1 0,8 9 155,-2-2 0,-3-2-14,3 2 1,-6-7 63,6 7 0,-1-7-74,8 7 0,-3-9 47,-4 3 1,4 1 16,-4-1 0,4-1 29,2-6 1,-1 7-44,-6-1 0,3 1 20,-8-7 1,1 0 131,-1 0 0,-11 0-138,4 0 1,-11 0 443,4 0 0,-12 0-385,6 0 1,-17 0 118,4 0 0,-15 0-108,-4 0 150,-8 0-40,3 0-88,-8 0 0,-2 0-85,-4 0 0,3-9-123,-3-4 0,4-10 58,2-3 1,0-15-141,0 2 0,8-10-56,5 4 0,5-9 81,1 3 0,2-5-8,5-2 0,-4 0 25,3 0 1,3 2 14,-2 5 1,0-3-33,-7 9 1,-8 8-136,-5 12-68,5 12 134,-9 4-597,-2 9 150,-10 0 172,-10 9 1,9-5-276,5 9-35,4-9 221,2 5-287,0-1 875,0-5 0,0 5 0,0 1 0,0 2 0</inkml:trace>
  <inkml:trace contextRef="#ctx0" brushRef="#br0">16682 11689 7540,'8'-11'662,"-6"-6"-289,7 6 0,-9-2-131,0 0 1,0 7 199,0-7-204,0 9 28,0-5-222,0 9 1,-9 2 102,-3 5 0,1 4-60,-2 8 0,-6 0 32,-7 1 1,-2 7-188,2 6 1,-4 3 24,-9 3 1,1 8-118,-1 5 1,-8 12 78,-5 7 0,-6 13-100,26-40 0,0 2 0,2 1 0,0 0 193,-2 2 0,-1-1 1,1-1-1,0 0-20,-26 43 0,-2-4-84,15-8 0,2-12 90,10-8 0,6-9-75,7-10 1,1-9 50,0-4 6,8-5 0,0-3 25,5-6 740,3-3-719,-5-9 222,8 0-300,0 0 1,6-9-187,1-3 0,8-8 79,-2-6 1,4 1 40,2-14 1,3 3-103,3-16 0,-3 7 218,4-7 1,2 3-109,-3-2 0,3-7 181,-2 0 0,2 0-49,4-7 0,5-1 59,-5 1 0,2-1-23,-1 1 0,1 12-23,-8-5 1,-1 15 104,-5 4 0,-1 3-68,0 10 0,-6 0 61,0 7 0,-6-1-93,6 1 1,-7 6 59,7 0 0,-2 0-48,1-6 1,6 0 6,-5 0 1,4-1-19,2 1 1,0-3-8,1-3 0,-1 3-7,0-4 1,1 5-6,-1 2 0,-6-1 29,0 1 28,0 0 59,-3-1-72,8 10 89,-16 1-87,6 9-3,-8 0-46,0 0-20,0 9 1,0-5-114,0 9 165,0-9-132,0 13 1,0-12 84,0 7-151,0-7 135,0 12 0,0-13-15,0 9 14,0-9 11,0 14-142,0-8 127,0 10 1,0-8 3,0 1 0,7-6-67,-1 6 24,1-9 0,-5 11 65,4-9 1,-4 3 190,5-3-68,-5-3 310,7 5-142,-7-8 158,6 0-422,-8 0 150,0 0-271,0-8 0,0-3-106,0-8 0,0 6-257,0 0 0,0 0 3,0-6 0,7 6-139,-1 0 497,1 0-211,-7-6 350,8-1 1,-6 7-83,5 1 38,-5 7 59,-2-3 0,2 1 130,5 1-14,-5-1 140,6 7 59,-8 0 308,0 0-565,0 9 0,-6-5-6,-1 9 1,-8-6-69,3 5 0,-6 1 10,-1 7 0,0 1-24,-1 5 0,-8-3-154,-4 10 1,2-3-132,-2 2 0,0 4 92,-7-3 1,3 1 37,3-2 0,-1 3 62,8-10 1,0 1 15,7-7 36,0 1 0,6-10 14,0-3 150,9-5-137,-5-2 0,11 0 231,5 0-193,-5-9 1,9-1-39,-5-10 1,-2 8 12,9-1 0,0 0 17,6-7 0,-6 1 4,0 0 1,0-1 4,6 1 1,3-7-47,4 1 0,-5-1 18,5 7 1,-5 6-68,-1 0 0,1 0 64,5-6 1,-5 6 3,5 0 0,-4 9-6,-3-3 0,0 3 8,1-3 0,-7 5 3,-1-4 0,-5 4 3,6 2 1,-7 0-4,7 0 0,-6 0 25,5 0 119,-7 8-143,12 3 1,-8 8 35,3 1 1,-3-1-32,-9 0 1,2 1 39,5-1 1,-5 0-36,4 0 0,-4 7-34,-2 0 1,0 0-15,0-7 1,0 0 42,0 1 1,0 5-4,0 1 0,-6 0 29,-1-7-162,1 1 1,4-3 124,-5-4-663,5 4-314,-6-6-682,-1-1 1624,7-1 0,-15-26 0,6-5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9066 7245 7760,'-13'-6'239,"2"-3"773,2-2-1007,11 7 1,3 4 0,6 15-1,-3 9 1,-4 8-43,-1 4 0,-3 5 0,0 4 1,-3 9 50,-3 8 1,-5 9 33,-8 13 1,-3 12-235,10-42 1,-1 2 0,1 6 0,0 3 209,-4 5 1,0 1 0,0 2 0,0 0-340,-4 7 0,1 1 0,2 2 0,2 2 335,-2 1 0,1 2 0,4-1 1,-1 2 3,-4 4 0,2 0 0,5-8 1,2-2-30,-2-2 0,1-1 1,5-1-1,2-1-148,-2-4 0,1 0 1,2 5-1,0 0 198,1 2 1,0-1 0,0-2 0,0-1-19,0-3 1,0 0-1,0-1 1,0 0 3,0 1 1,0 0-1,-3-3 1,0-2-16,-1-7 0,1-2 0,-3 45-49,6-21 1,0-13-165,0-7 0,0-6 59,0-6-1104,0-14 2115,0-18-873,8-20 0,-6-28 0,7-13 0</inkml:trace>
  <inkml:trace contextRef="#ctx0" brushRef="#br0">8486 7670 7799,'-39'-28'0,"0"9"0,1 0 0,8 2 0,4 10 0,13 1 0,4 8 0,12 4 0,3 7-122,7 4 0,6 3-89,7-1 0,4 0 282,9 1 1,8-1-42,4 0 0,14-2 197,6-4 1,6 4-40,7-4 0,6-4-380,13-3 1,-45-4 0,2-2 224,7 1 0,2-2 0,5 1 0,2 0 9,4 0 1,1 0-1,4 0 1,0 0-345,-2 0 0,1 0 0,2 0 0,0 0 346,1 0 0,0 0 0,6 0 0,1 0-68,-1 0 0,1 0 0,3 0 1,1 0 55,-4 0 0,-1 0 1,4 1-1,2 1-61,4 1 1,0 0 0,-7-2 0,1 0-373,6 2 1,0 1 0,-1-3 0,0 0 394,7-1 1,1 0 0,-34 0 0,-1 0-1,2 0 12,4 0 0,1 0 0,0 0 0,-3 0 0,-1 0 0,1 0-1,2 0 0,1 0 1,0 0-1,0 0 0,0 0 1,1 0-223,0 0 1,1 0 0,0 0-1,3 0 1,1 0 0,1 0 220,5 0 0,1 0 0,0 0 0,-3-2 0,-1 0 1,1-1-145,2 1 0,1 0 1,-1 0-1,1-1 1,-1 0-1,1 0 148,-1 1 0,1 0 1,-1 0-1,3 1 0,1 0 1,-1-1 14,4-2 1,1-1 0,-2 1-1,-3 1 1,-2 2 0,1-2-11,3-1 0,0-1 0,0 1 1,-1 2-1,0 0 0,0 0 1,0-2 1,1-1 0,0 1 0,3 0 0,1 1 0,-1-1 1,2 0 1,-1 0 0,0-1 0,-5 0 0,0 0 0,0 0-1,1 3 0,0 0 1,-1 0-1,-2-2 0,0-1 1,0 1 3,1 2 0,-1 0 0,1 0 0,1-1 0,0 0 0,0 0 0,3 1 1,1-1 0,-2 2-1,-5 0 1,-2 0 0,0 1-25,4-2 1,0-1 0,-1 1 0,-4 1 0,0 0 0,-1 1 18,3 0 0,1 0 0,0 0 0,0 0 1,1 0-1,1 0-14,3 0 0,2 0 0,-2 0 1,-3 0-1,-2 0 0,1 0 6,3 0 1,0 0-1,0 0 1,-3 0 0,0 0-1,0 0 0,0 0 1,1 0-1,-1 0 1,1 0-1,0-1 1,-1 0-12,1-1 0,0-1 0,-1 1 1,-3 1-1,-2 0 0,0-1-2,0-2 0,-1 0 0,0-1 0,1 1 1,0 0-1,0-1 55,1-1 1,1-1-1,-1 1 1,-2 0 0,-1 0-1,0 1-99,-2 0 0,-1 1 0,-1 0 0,-5-2 0,-1 0 0,0 1 98,-1 0 0,-1 1 1,0 0-1,-1 1 1,0 0-1,0 0-13,1 1 1,1 0 0,-1 0-1,32 0 1,-1 0 38,-1-2 0,-1 1 0,-15 2 0,-2 0-40,-4-2 0,-3-1 0,-7 3 0,-3 0 212,-11 1 1,0 0 0,0 3-1,-2 1-198,44 2 1,-15 9-19,-10-2 1,-16 4 739,-4 3 0,-9-1-722,-10 0 0,-2 1 694,-5-1 1,-4 7-833,-9-1 1,0 3 615,1-2 1,-3-2-720,-4 8 0,-5-6 356,-8 6 0,0 2-220,0 11 0,0 0 75,0 13 0,-2-2 86,-4 15 1,-5 11-102,-8 14 0,-3 9-196,10-47 0,-2 0 0,0 1 0,-2 0 213,-2 2 1,-2 1 0,0 2-1,-1 1 13,-2 5 1,1 1-1,1-5 1,1-1-27,-2 3 1,-1-1 0,-1-1 0,1-1-8,0 3 0,1 0 0,-4 1 0,0 1-33,3-2 1,1-1 0,2 2 0,1 0-68,2-8 0,2 0 1,3 0-1,0-2 44,-1-4 0,1 0 0,0 3 0,2 0-214,-9 45 1,8 2 205,5-21 1,3-3 170,3-10 1,0 2 30,0-8 0,9-3-106,4-11 0,11 3 132,1-9 1,1 0-97,-7-6 1,1-3 454,-1-4 1,0-4-509,1-8 242,-9 8 0,4-7-278,-9 5 0,0-5 50,-6-1 0,-8-1-48,-5 0 1,-4-6 9,-3 0 0,-7-7-11,-6 7 0,-3-6 51,-3 6 0,-2-9 5,-4 2 0,-4-3 115,-9-3 1,-2 0-84,-5 0 1,1 0 58,-14 0 1,3-7-272,-15 1 1,-9-3 148,45 6 1,-1 0-1,-2 1 1,0-1-221,-1-3 0,0-1 0,-4 5 0,-1 0 118,0-1 1,-2 0 0,-8-2 0,-1-1 33,1 0 0,-2-1 1,-6 2-1,-1-1-351,5 0 0,-1-1 0,-2 1 0,-1 0 331,1-4 0,-1 0 0,0 1 0,-1-1 42,-2 0 0,0 1 0,2-2 1,1 0 46,4-1 1,0-2-1,-1 1 1,1-1-65,0-2 1,-1-1 0,-4-1 0,-1 0 135,3 2 1,-1 0-1,-6-2 1,0 1 5,6 1 0,1 0 0,-8-2 0,0 2 2,-2 2 1,-1 2 0,-5-1 0,-1 0-30,4 3 0,-1 1 0,-4 2 0,1 1-301,3-1 0,1 1 0,-6 4 0,-2 0 208,-1-2 0,-2 1 1,-5 2-1,-1 0 39,35 1 1,0 0-1,-1 0 1,-1 0-1,0 0 1,-1 0-37,-1 0 0,0 0 1,-1 0-1,-1 1 0,0-1 1,0 1-146,-2 1 1,-1 1 0,0-1 0,-1-1 0,-1-1 0,1 1 144,1 1 0,1 0 1,-1 0-1,1 0 0,1-2 1,0 1-103,4-1 0,1-1 0,0 2 0,-3-1 0,0 1 0,-1 0 131,0 1 0,0 0 1,-1 0-1,-3-1 1,1-1-1,-1 1 27,1 1 0,0 1 0,1-1 0,0-1 1,1-1-1,0 1 50,4-1 1,1 0 0,0 0 0,0 0 0,-1 0 0,1 0 17,0 0 0,-1 0 0,1 0 0,-2 0 0,0 0 1,1 0-91,0 0 0,1 0 0,0 0 0,0 0 0,0 0 0,1 0 70,-34-1 0,1 2 0,35 1 0,-1 0 0,0 0-23,-1 0 0,-2 0 0,1 1 0,-2 1 0,1 1 0,0-1-92,3-2 0,0 0 0,0 0 0,-3 0 0,1 1 0,0-1-17,-29-2 1,-1 0 0,32 0 0,-1 0 0,0 0-15,-2 0 0,1 0 1,0 0-1,-32 0 0,1 0 37,-2 0 1,1 0 0,0 0-1,1 0 8,-1 0 0,-1 0 1,33 0-1,0 0 1,-1 0 9,-2-1 1,0 1 0,1 1 0,4 1-1,0 1 1,0 0 4,-2 1 1,-1 1 0,1-1 0,1 0 0,0 0 0,0 1 12,1 1 0,0 1 0,0-1 0,-2-1 0,1 0 0,-1 0-13,-1 3 0,1 1 0,0 0 1,-31 2-1,1-1 36,3 0 0,2 0 0,3-1 0,0 1 13,3 0 1,-1-1 0,-1 2-1,1 0-31,-4 2 1,2 0 0,4-2-1,1 1-31,-3 4 1,0 0 0,1 0 0,-1 1-73,0 2 0,1 0 0,1 0 0,1 1 87,6-1 1,2 1 0,10-1 0,2 0 137,2 1 0,2-1 1,7-3-1,1 0-226,1 0 1,0 0-1,1 0 1,2 0 325,-1 4 0,2-1 1,-44 13-859,4 1 0,20-18-2,-1-3 635,23-7 0,-6-5 0,10 0 0,-9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3730 6047 7652,'-19'-8'-490,"8"-3"500,5-8 61,4 8 0,8 0 275,1 5-250,-1 4 0,-6-5-58,0 14 1,-9-3 56,-3 9 0,-12 6-67,-2 7 0,-15 2 8,3-2 0,-14 1-22,1 6 1,-5 3-87,-2-4 1,-2-2 31,-5 3 0,3-10 52,-9 3 0,2-5-61,-2-1 1,5-7 40,8 0 1,2-9 123,4 2 1,7 3-75,13-3 1,2 1 68,4-7-24,5 0 24,-7 0-50,17 0-30,3 0 1,8 2-81,0 4 0,0-1 76,0 7 1,0-5 31,0 6 1,0 0 20,0 6 0,0 7 9,0 0 1,2 8-72,4-2 1,-4-2 7,5 2 0,1 3 24,-1 10 0,-1-4 10,-6 4 0,7 4-137,-1 3 1,1 3 64,-7 3 0,6 2-75,0 5 1,1 4 62,-7 8 0,0 7-8,0-1 0,0 7-173,0-6 1,0 6 199,0-6 1,0 10 3,0 3 1,-9-2-7,-4 1 0,-4 1 52,-2-7 1,0 4-47,-1 3 1,3-3 66,4-3 1,-4 1-62,4-8 0,2 1 0,-1-1 0,5-4 0,-6 3 1,9-3-1,-3-3 1,3 2-43,-2 5 0,4-4 44,-5 3 1,-1-3-27,1-3 0,1 0-76,6 1 0,-7-8 90,1 1 0,-7-8 38,6 1 1,-5-4 5,5-2 0,-6-9-11,7-4 0,-7 3 7,6-3 1,1 0-27,6-6 0,-6-1 197,-1 1 0,1-3-306,6-4 0,2 5 208,4-5 0,-1-6-233,7-7 1,8-2-1,6-10 1,8-1 28,-2-6 1,5 0 64,1 0 0,7-2-11,0-4 1,16-11 168,-3-9 0,4-6-108,-4 6 0,8-2 128,5 2 1,5 5-39,1-5 0,-6 4 74,0 3 0,-3 6-72,3 0 0,2 9-58,-8-2 0,-1 6-9,-6 6 0,0-2-5,0 9 0,-2 0-168,-5 6 0,3-8 101,-9-4 0,7-5-343,-7-2 1,0 0 146,-6 0 1,-1-9 223,1-4 0,0-12 0,-1-5 0</inkml:trace>
  <inkml:trace contextRef="#ctx0" brushRef="#br0">10535 7999 7668,'-11'-20'398,"2"10"0,9-1-98,0 4-155,0 5 0,0-4 59,0 12 0,0-1 86,0 7-172,9 1 0,-5 5 206,9-6-170,-9 6 1,11-14 28,-8 9 0,1-9-77,-1 2 1,-3 3 4,9-2 1,-6-1-44,5-6 1,3 0 72,11 0 0,-2 0-66,8 0 0,9 0 39,10 0 0,7-2 59,7-5 1,12 3-58,13-9 0,5 7-334,2-7 0,-1 9 280,1-3 0,-7 5-112,0 2 0,-17 0 86,-2 0 0,-15 0-18,-4 0 1,-9 0-148,2 0 0,-7 0 95,-5 0 1,-6 0-161,-7 0 168,-1 9 118,-8-7-589,-3 6 256,-16-8 0,-3 0-387,-8 0 0,-1 0 215,1 0 0,-7 0-210,1 0 0,5 0 235,7 0 0,0 0 26,-6 0 0,0 0 177,-1 0 1,-1 0 184,-5 0 0,5 0 0,-5 0 0,-4 0 0,-2 0 0,-5 0 0,-2 0 0,1 9 0,-1 2 0</inkml:trace>
  <inkml:trace contextRef="#ctx0" brushRef="#br0">10767 7979 7767,'0'-19'344,"0"0"-202,0-1 1,0 8 370,0-1-150,0 8 0,2-3-84,4 8 0,-4-2 229,5-5 57,4 5-108,-9-7-253,15 9-1,-15 0 1,7 3-247,-9 3 4,0-4 0,-3 13-31,-3-8 1,-7 6-43,-13-7 0,-4 9-173,-8-2 1,-10 4 9,-3 2 0,-14 3 97,-5 4 1,-3-5 166,2 5 1,-2 2-65,8-3 0,3 1 220,10-6 0,1 5-32,12 1 1,5 0-90,14-7 0,10-6-46,3 0 0,7-7-9,7 7 1,3-6 17,10 6 1,1-7 24,5 7 0,-5-7 173,5 7 0,2-6-72,-2 6 1,6-7 145,-6 7 1,6-2-21,-6 1 0,0 6-7,-7-5 1,0-3-32,1 3 1,-1-2 3,0 2 0,-6 2-341,0-9 159,-9 9 0,5-10 220,-9 7-60,0-7-4008,0 12 1424,0-15 882,0 15 1519,9-15 0,10 16 0,11-8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11463 9428 7614,'0'-10'1294,"0"1"-1095,0 9 1,-3-6 92,-3-1-20,4 1-250,-7 6 169,9 0-234,0 0 138,-8 0 0,-3 6-173,-8 1 1,-1 8 82,1-2 0,-9 10-88,-4 3 1,-16 15 48,-10-3 1,-8 16 23,-11 4 0,-9 4-207,41-23 0,-1 0 0,-4-3 0,-3 1 222,-1 4 1,-1 1 0,-1-2 0,0 0 72,1-1 1,1-1 0,4-3 0,3-1-183,-37 30 1,7-6 153,6-6 1,4-5 24,9-9 0,9-5-46,4-1 0,4-9 13,2 3 0,3-4-112,4-3 1,4-2 414,8-4 0,1 4-394,0-4 0,-1-2 37,1 2 0,0-3-154,-1 3 1,8 2-298,-1-8 313,0 8 1,-4-11-323,4 9 66,4-9 0,1 5-289,5-9 201,-5 0 213,8 0 281,8-9 0,3-1 0,8-10 0,-1 1 0,-5 0 0,4 6 0,-4 0 0,4 0 0,2-6 0,-2 6 0,-4 0 0,2 6 41,-8-5 1,-1 5 73,-6-6 0,7 7 1055,-1-7-482,0 9-47,-14-5 0,-3 9-207,-8 0 0,-1 0-99,1 0 0,0 0-177,-1 0 0,1 9-141,0 3 0,2 6-10,4 1 0,-2 0 108,8 1 1,1 1-140,6 5 1,2-5 30,4 5 1,12-4-56,7-3 1,10 0 89,-3 0 1,-2-6-152,2 0 0,0-8-32,7 1 0,0-4-151,-1-2 0,-7-2-802,-6-4 1,3 1 118,-2-8 975,0 0 0,2-6 0,2 0 0</inkml:trace>
  <inkml:trace contextRef="#ctx0" brushRef="#br0">6862 12578 8013,'-2'19'-31,"-5"0"0,5-6 142,-4 0 46,4 0 0,-5 0 1,1 0-1,-1 0 1,1-1 716,-1 1-588,1-8 1,4 3 40,-5-8 0,5-2-103,-4-4 0,-3 1-127,3-8 0,-3-8 107,3-11 0,4-5-162,-5-1 0,-2-7 116,3-1 0,0-16-219,6-2 0,0-5-21,0-8 0,0 2-135,0-15 1,0-3 42,0-10 0,2 7 67,4-1 0,5 11 3,8 15 0,1 11 46,-1 9 0,0 16 124,1 3 0,-1 17-92,0 9 1,1 6 167,-1 6 1,0 13-37,1 14 1,5 3 66,1 3 0,8 8-10,-1 4 1,-3 5-84,2 2 1,-6 2-217,6 5 1,-8-5 86,1 4 0,-3-4-357,-3-2 0,-2-2 352,-4-4 1,-2-5-218,-5-8 1,-3-9-91,3-5 1,-12-5-208,-7-7 0,-4 2 3,-3-9 0,-1 0 153,-5-6 1,2 0 177,-8 0 0,0 0 63,-7 0 0,1 0 198,-1 0 1,0 0-28,1 0 0,1 0 0,5 0 0,-3 0 0,10 0 0,-8 0 0,8 0 759,-1 0-333,7 0 158,8-8 0,2 4-219,9-9 0,9 6 189,4-6 1,4 1-129,2-8 0,3-8-29,4-4 0,1 2-134,6-2 0,3 0-15,-4-7 1,5 2-623,2 5 1,-1-2 291,1 8 1,-3-2-845,-3 3 0,3 3 479,-4-4 0,3 11-588,-3 2 0,4 7 1035,-3-7 0,3 0 0,3-6 0</inkml:trace>
  <inkml:trace contextRef="#ctx0" brushRef="#br0">7635 11534 8013,'0'-19'0,"0"0"507,0-1 1,0 7-78,0 1 0,0-1 40,0-7 0,2 10 242,5 3-466,-5 5 1,9 2 9,-5 0 1,-2 9-152,9 4 1,-2 12 23,2 8 0,4 3-121,-4 3 0,4-1-404,2 1 0,1 6 262,-1 0 0,-6 0-594,0-6 0,0 6 350,6 0 0,-6-2-135,0-11 1,-9 2 139,3-8 0,1 0-382,-1-7 1,-3-8 754,-11-5 0,-3-3 0,-10-3 0,-8 0 0,-2 0 0</inkml:trace>
  <inkml:trace contextRef="#ctx0" brushRef="#br0">7442 11573 8013,'0'-58'-15,"-7"0"59,1 0 1,2 7 339,10-1 1,5 9-78,8-2 1,9 4 91,4 3 0,7 5-119,6 1 0,-2 9 150,9-3 0,-7 13-84,6 7 0,-6 6-127,7 6 0,-9 7-54,2 13 0,-11 12-116,-1 14 1,-3-3-211,2 3 0,-4 6 148,-9 6 0,-6 9-82,0-2 0,-9-2-11,3 1 1,1-7-256,-1 1 1,-3-10 150,-11-3 1,1-10 21,-13-2 0,4-9 117,-11-11 0,-2-2 1,2-4 1,-8-4-219,2-9 1,2 0 76,-3 0 0,3 0-280,-2 0 0,4-7 5,9 1 486,-1-9 0,-7-5 0,-4-10 0</inkml:trace>
  <inkml:trace contextRef="#ctx0" brushRef="#br0">12661 9718 8013,'11'-11'-85,"-1"-4"779,-3 9-395,-5-9 1,13 4-1,-6-8 104,1 0 0,-5 6 36,1 0 0,-4 6-57,-2-5 1,0 5 578,0-6-604,0 9 1,-2-5-365,-4 9 1,1 0 99,-7 0 0,5 9-161,-6 4 0,7 10 108,-7 3 1,2 11-136,-2 1 1,-4 3 79,4 11 1,2 8 34,-1 11 0,1 14 23,-2 12 0,4-41 0,1 2-177,1 5 1,1 3-1,0 1 1,1 1 101,-1 3 0,-1 0 1,1-2-1,-1 1 76,-2 4 0,-1 0 1,3-6-1,1-1-73,0-2 1,-1-1 0,2-3-1,0-2-78,-8 38 1,-5 4 6,6-11 0,1-10 47,-2-3 1,0-13 33,-6 1 0,6-12-48,0-1 0,0-16 14,-6 3 0,6-15-47,0-5 77,0 0 1,0-17 420,0 5 0,3-7-426,-3-7 0,-5 3 56,6-9 1,-3-6-115,2-7 0,-5-8-12,6 2 0,1-5 77,-2-2 1,7 1-35,-7-1 0,8 3 253,-1 3 0,4 3-90,2 5 0,2 5 50,4 1 1,-1 2-90,8 10 0,-1 1 56,8 6 0,1 0 8,5 0 1,-2 9 0,8 3 0,-2 6-101,2 1 0,2 7 47,-8-1 0,6 1-81,-6-7 1,6 1 61,-6-1 1,0-2 702,-7-4-468,9-4 1,0-9-77,4 0 0,-10-17-46,-9-9 1,0-9-500,6-3 0,-2-7-1326,-4 0 1,2 0 871,-8 6 0,5 0-1023,-5 1 0,6 8 1802,-7 4 0,1 4 0,-7 3 0</inkml:trace>
  <inkml:trace contextRef="#ctx0" brushRef="#br0">9510 14626 8013,'-8'-30'97,"-3"2"1,-2 2 0,0 0 584,-2 3 1,6 7 156,3 4-274,4 7-476,2-3 0,8 10 84,5 4 1,5 5 0,3 11-1,5 3 138,6 7 1,4 7-56,3 6 0,0-2-260,-1 9 0,1-7 40,0 6 1,-1 1-298,1 6 1,-2 0 155,-5 0 0,-4 0-455,-9 0 0,-8-9 171,-5-4 1,-4-6-466,-2-7-53,0-4 1,-8-17 308,-5-5 0,2 3-76,-2-3 674,0 0 0,-6-14 0,0-3 0</inkml:trace>
  <inkml:trace contextRef="#ctx0" brushRef="#br0">9027 14761 8013,'-13'-11'-120,"2"3"1,1-1 1122,-1-4 1,7-4 478,-3-2-1328,5-1 1,11 1 0,6-3 0,6-1 132,5-3 1,10-8-60,3 2 0,8-7-94,11-6 0,7-5-86,-1-8 0,9 1-431,-2-1 1,4 0-94,2 0 0,-1 4 284,-5 9 1,-16 8-151,-16 18 0,-9 8 143,-11 5 1,-1 6-590,-6 6 1,-3 7 281,-9 13 1,0 4-283,0 9 1,0-1 787,0 1 0,0 0 0,0-1 0,0 1 0</inkml:trace>
  <inkml:trace contextRef="#ctx0" brushRef="#br0">10515 13718 8013,'0'-20'-743,"0"7"557,0 0 0,0 7 112,0-7 1253,0 9 169,0-13 1,-6 23-774,-1 1 1,1 10-355,6 8 1,0 6 6,0 7 0,0 3-231,0 4 1,2 7 120,5 12 1,3-2-368,10 9 1,-1 0 145,0 6 0,7 3-325,0 3 0,6-1-165,-6 8 0,0-8 79,-7 1 1,-2-12 6,-4-6 1,2-14 171,-8-6 0,-1-13-981,-6-6 624,0-13 692,0-4 0,0-1 0,0 3 0</inkml:trace>
  <inkml:trace contextRef="#ctx0" brushRef="#br0">10148 14085 8013,'0'-11'2189,"0"-6"-1620,0 15 1,2-7-187,5 9 0,-3 2-181,9 5 1,6 5 39,7 14 1,6-2-16,-6 8 1,8 2 14,-1 11 1,5-2-2079,7 9 0,-4-3 334,4 3 1298,-4 4 1,6-7 0,3 9-1</inkml:trace>
  <inkml:trace contextRef="#ctx0" brushRef="#br0">10825 13949 9967,'17'9'1078,"-4"4"1,4 6-1061,-4 7 0,4 6 51,2 13 0,1 5-527,-1 8 1,0 0 295,1-1 0,5 1-1001,1 0 1,-7 0 239,-6 0 923,0-8 0,-2-3 0,-2-8 0</inkml:trace>
  <inkml:trace contextRef="#ctx0" brushRef="#br0">10825 13833 8013,'28'-57'-120,"-5"-1"60,9 0 1,1 2 1157,5 4 1,1 7-454,0 13 1,-3 13 92,-4 12 1,3 5-293,-10 2 0,-5 15-610,-7 4 0,-9 14 202,2-1 1,-3 4-163,-3 3 0,-9 6-235,-4 0 1,-11 9-351,-1-3 0,-3 5 426,2 2 1,2-6 282,-8-1 0,0 1 0,-7 6 0</inkml:trace>
  <inkml:trace contextRef="#ctx0" brushRef="#br0">11579 14259 8013,'0'-13'-834,"0"0"532,0-2 0,0 4 390,0-2-39,0 9 1,0-13-346,0 4 248,0 4 62,0-8 1,0 13 151,0-9-158,0 9 0,0-7 363,0 4-187,0 5 84,0-6 0,0 5 167,0-3 250,0 4 40,0-7-339,0 9 0,-9 7-88,-4-1 1,2 9-45,-2-2 0,3 4-151,-3 3 52,-4-1 1,14 0-204,-3 1 0,4-1-293,2 0 71,0-8 0,2-2 133,4-9 0,12 0-9,7 0 1,8-9 82,-8-4 0,8-4-18,-8-2 1,8-1-22,-8 1 0,-1 0-25,-11-1 443,4 1-157,-15 0 1,7 6-57,-9 0-545,0 9-712,0-5 579,0 9 0,0-9 26,0-3 549,8-6 0,3-10 0,8-2 0</inkml:trace>
  <inkml:trace contextRef="#ctx0" brushRef="#br0">12313 12887 7909,'-9'10'-314,"5"1"357,-9-4 0,9-3 22,-2 9 1,3-7 435,3 7 0,3 0 0,3 9 1,7 1 74,4 3 1,11 10-335,4 3 0,5 2-206,1 10 1,-1-6 67,-5 7 1,5-7-218,-5 7 1,-2-7-255,2 6 0,-8-10-381,2-2 0,-5-3-1544,-2-10 2292,1-9 0,-1-8 0,0-9 0</inkml:trace>
  <inkml:trace contextRef="#ctx0" brushRef="#br0">12719 12867 8013,'0'-12'480,"0"-1"1,0 6-53,0-6 0,0 7 1028,0-7-936,0 9 1,2-5-33,5 9 0,-3 2-82,9 5 0,0 3 108,6 10 1,2 6-503,5-1 0,2 16 57,4-2 1,5 6-948,-5 0 0,2-2 562,-1 8 0,3-6-1110,-4 7 1,3-1 415,-3 7 1,-4 0 212,-9 0 0,-8 7 797,-5-1 0,-3 1 0,-3-7 0</inkml:trace>
  <inkml:trace contextRef="#ctx0" brushRef="#br0">12642 14007 8013,'10'-8'0,"5"-5"562,-8-13 1,8 3-154,-2-10 1,10 1 218,3-7 1,9-1-191,-3-5 1,4-3-62,3-3 1,2-5-290,4 5 0,-6-3-182,-1 2 0,-1 5-200,-12 8 0,1 3-509,-6 4 1,-10-3-731,-3 10 0,-5-8 1533,-2 8 0,-9-10 0,-1 5 0</inkml:trace>
  <inkml:trace contextRef="#ctx0" brushRef="#br0">12352 12945 8013,'-11'0'161,"2"0"1100,9 0 286,0 0 0,11-2-635,8-5 1,3-6-415,10-13 1,9-4-238,11-8 1,3-9-35,3-5 1,0-2-325,0 3 1,0-3 158,0 9 0,-8 0-1259,-5 6 1,-7 11-75,-5 9 0,-5 2-1967,-9 11 3238,0-1 0,1 24 0,-1 5 0</inkml:trace>
  <inkml:trace contextRef="#ctx0" brushRef="#br0">11269 16113 7908,'-19'0'-105,"0"0"1480,-1 0 0,7-6 258,0-1-1282,1 1 0,3 6 71,9 0 0,9 9-180,10 3 1,2 12-200,5 2 1,4 10 118,9 3 0,0 0 80,-1 6 0,1 4-342,0 3 1,-1-5-471,1-2 0,-7 2-194,0-2 1,-8 0 391,2-6 0,-5-3-119,-2-3 0,-8-5 103,-4-9 0,-5-6-658,-2 0 668,0-9 0,-2 2-22,-5-12 0,-1 2-76,-5-9 476,-4 0 0,6-6 0,-9-1 0</inkml:trace>
  <inkml:trace contextRef="#ctx0" brushRef="#br0">11714 16828 8013,'0'-13'-71,"0"0"1,0-2 701,0-2 0,6 4 479,1 0-250,-1 9-421,-6-4 17,0-1-293,-8 7 0,-3-7-5,-9 9 0,1 7 1,-2 1-1,-3 3 158,-2 4 1,-8 2-231,2 3 1,-5-8-24,-1 1 1,-1 0-170,0 6 1,1 1 23,-1-1 0,9 0 71,4 1 0,7-1-174,6 0 0,4-4 68,9 5 0,2-5-43,5 11 0,12-5 56,13-2 0,5 1-192,2-1 0,6 0-33,0 1 0,6-8 9,-6 1 1,3-8 43,-3 1 1,-7-6 123,1-6 1,0-7-152,-7-13 0,-4-4 95,-2-9 0,-5-6-423,-2 0 0,1-6 175,-1 6 0,-6-11 456,0-2 0,-7 6 0,7-6 0,-8 5 0,1-5 0,-2 8 0,3 5 0,-5 7 0,4 5 0,3 5 0,-3 9 0,9 8-100,-12 3 270,5 16 1,-8 3 179,0 8 430,0 1 0,-6-1-259,-1 0 0,-1 1 70,1-1 0,3-2-168,-9-4 0,9 4-528,-3-4 1,-1-2 138,1 2 0,1-7-118,6 7 0,-2-6 75,-5 5 1,5-5-302,-4 6 194,3-9 1,3 7-20,0-5 87,0-4 62,0 7 1,0-11-219,0-5 0,7 3 127,-1-9 0,7 7-35,-6-7 1,1 6 69,-1-5 1,-3 7 97,9-1 1,-7 2-68,7-3 1,-6 5-3,6-5 1,-1 5 30,8 2 18,-1 0 0,0 7-242,1-1 1,-1 1 134,0-7 1,1 6-490,-1 1 0,-6-1-161,0-6-567,0 0 1288,6 0 0,0 0 0,1 0 0</inkml:trace>
  <inkml:trace contextRef="#ctx0" brushRef="#br0">11810 15688 8013,'-19'-10'2067,"0"1"-1,-1 0-1508,1 7 1,8-9-616,5 5 217,4 4-467,2-7 1,2 9-264,4 0 1,7 0-604,13 0 1,2 0-29,4 0 1,5 2 1200,-5 5 0,13 12 0,4 11 0</inkml:trace>
  <inkml:trace contextRef="#ctx0" brushRef="#br0">12448 16287 8013,'-10'0'2323,"-1"7"-1705,4-1-105,5 0-331,-6-6-95,8 0 1,0-2-339,0-4 6,0 4 269,0-15 231,0 6 1,2-6-129,4 4 0,-1 4-68,7 9 0,-5 2 14,6 5 0,0-1-72,6 14 1,0-5-146,1 10 0,-1 3-327,0-2 0,-6 0-143,0-7 0,0 0 286,6 1 0,1-10-116,-1-3 1,-6-5 52,0-2 0,-2-11-37,1-8 1,3-9 125,-8-11 0,6-8 302,-7-4 0,-8-5 0,-9-2 0</inkml:trace>
  <inkml:trace contextRef="#ctx0" brushRef="#br0">12506 15379 8013,'0'-13'1145,"0"0"60,0 9-776,0-13 1,3 15 33,3-5 0,5 5-125,8 2 1,9 9 52,4 4 0,0 12-99,7 8 0,-11 3-351,11 3 1,-5 6-40,5 0 0,-7 9-40,0-3 0,-8 3-347,1-3 1,-12 3 269,-6-9 1,-5 0-76,-2-6 0,0-9-17,0-4 0,-2-14 245,-5-5 1,-3-7-98,-10-7 1,3-5 212,4-14 1,-2 2-95,9-8 0,-1 0-207,7-7 1,0 3 285,0 3 0,7 6-112,-1 7 1,9 1 68,-2 0 0,11 8-71,2 4 0,1 20 213,-1 7 1,-2 18-73,8 1 1,-8 10-109,1-4 0,-3 7 4,-3-7 1,1 4 9,-1-10 0,-2 2 155,-4-16 250,4-7-176,-6-10 1,6-25-123,-4-9 0,2-10 166,-9-9 1,1 2-32,-7-9 0,0 1-51,0-7 1,0 2-188,0 4 1,0-1-80,0 8 0,-7 8 190,1 11 0,-3 14 45,3 5-22,4 5 0,-7 19-71,9 9 1,0 8 204,0 5 0,0 6-53,0 0 0,0-6-192,0-7 1,7-2 107,-1 2 1,9-4-13,-2-9 0,4-6 9,3 0 0,-1-9-9,0 3 1,3-14-109,3-5 1,-3-14 98,4-6 1,-5-5-606,-1-2 0,5 1-42,1-1 1,0-6-240,-7 0 1,-2-9 126,-4 3 1,4-3-304,-4 3 0,-4-5 343,-3 4 0,-3-3 633,-3-3 0,-3-9 0,-3-4 0,-5-13 0,-8-4 0</inkml:trace>
  <inkml:trace contextRef="#ctx0" brushRef="#br0">13454 14471 8013,'-20'-11'555,"1"5"1,0 4 839,-1 2-451,1 0 717,0 0-645,-1 0-296,9 8 0,11 5-288,13 13 0,5-2 270,1 8 0,9 2-182,4 11 0,7 5-68,6 8 0,-2-1-652,8 1 0,1 0 220,6 0 0,-2 5-793,-5-5 0,-1 4 533,-5-11 1,-2 1-1099,8 6 1,-10-11 534,-2 11 1,-3-11-459,-10 5 0,-7-9 489,-6 2 0,-8-13 212,1-6 0,-6-7-29,-6-6 0,-5-4 160,-9-9 1,-7-11 428,-6-8 0,-3-3 0,-3-10 0,7-3 0,0-10 0,2 5 0,-3-5 0,5-3-39,9 3 1,8 0 38,5 7 0,4-1 129,2 0 0,0 9 686,0 4 0,15 3-356,4-3 0,11 11 434,-4-4 1,8 10-325,-1-4 1,3 7-270,3-7 1,-3 9-142,-3-3 1,-3-1-226,-5 1 1,-7 1 170,7 6-14,-16 0 0,10 0 616,-12 0-578,-5 0 1,4 0 220,-12 0 1,2-7-89,-9 1 0,0-1-604,-7 7 41,1 0-14,0 0 246,-1 9 0,10 2-241,3 8 1,5 0 56,2 1 1,2-1 40,5 0 0,3 1 52,10-1 1,-7-2 22,0-4 1,-1 2 226,8-9 1,-1 1 14,0-7 1,1 0-97,-1 0 0,-2-9-56,-4-4 0,2-10-9,-8-3 0,1-8-134,-1 2 1,-5 1 102,4-1 0,-4 0-279,-2-7 0,0 7 75,0 0 1,0 8 302,0-1 1,0 10-161,0 2 1,3 6 189,3-6 1,5 9 5,8-2 0,0 1 149,1-1 0,1 4 123,5-5 1,-5 3-135,5-2 0,-4 3 256,-3-3 0,0-3-144,1 3 1,-7-7 297,-1 7 249,-7-1 503,3 7-1030,-8 0 0,0 11-152,0 8 1,2 3-914,5 10 0,-5 2 482,5 11 0,-5-6-1184,-2 0 1,0-1 617,0-5 1,0 1-907,0-2 1737,0-4 0,0-9 0,0 1 0</inkml:trace>
  <inkml:trace contextRef="#ctx0" brushRef="#br0">19369 5835 8013,'2'-20'0,"2"1"0,2 0 0,1 0 0,-7-1 0,0 1 323,0 0 1,0-1 303,0 1 0,-2 8-385,-5 5 1,5 1-194,-4-1 86,4 4 0,-1-7-90,-3 9-17,4 9 1,-7 2-128,9 8 1,-6 0 34,-1 1 0,-1 5 84,1 1 1,-1 8-89,-5-1 1,-4 5 64,4 7 1,2 0-112,-2 13 0,0-4 79,-6 10 0,0-1-9,-1 1 1,-1 5 49,-5 8 0,5-6 2,-5 0 0,4-9 40,3 2 0,6-6 135,0-6 1,2-7-170,-1-13 0,3-4 3,9-9 0,0-6-588,0 0 217,0-9-71,0 5 23,0-9-2,0 0 128,-9-9 354,-1-1 0,-10-7-112,1 4 1,6-4 150,0 4 0,0-2-81,-6 2 0,2-4 92,4 4 11,-4-5 2,6-1 71,0 0-158,3 8 192,8 3 0,8 8-60,5 0 0,4 6 11,3 0 0,5 9-99,1-2 0,2 2 121,-2-2 1,-5 2-154,5-8 1,-4 6-111,-3-7 0,-6 0-553,0-6 320,0 9-692,6-7 0,-6 0-64,0-8 1033,-9-9 0,13-4 0,-6-12 0</inkml:trace>
  <inkml:trace contextRef="#ctx0" brushRef="#br0">19968 4927 7782,'0'19'-1271,"-7"-6"1511,1 0 1,0-7 294,6 7-232,-9 0 0,7 6-140,-5 1 1,-1-1 0,1 0 0,3 1 215,2-1 1,-5-6-184,1 0 1,0-7 586,6 7-253,0-9 110,0 13-384,-9-14 0,7 3-202,-5-12 1,-1 1-6,1-8 0,-1 1 156,1-8 0,3-6-83,-9 1 0,7-10-134,-7 3 0,6-4-50,-6-3 0,3 0 43,-3 1 0,-4-9-92,4-5 0,2-4 108,-2-2 0,7-6-141,-7-1 1,8 1-11,-1 6 1,4 0 95,2 0 0,6 11-24,1 8 47,8 1 0,-4 18-37,8 1 39,0 8 1,1 13-65,-1 5 0,7 4 60,-1 8 0,3 9-7,-2 4 0,-4 5-89,3 1 1,-3 1-190,-3-1 0,-2 8-208,-4-1 0,2 6 194,-8-6 0,6 7-227,-7-7 0,1 0 166,-7-6 1,0-1 137,0 1 0,-7-9 2,1-4 1,-12-1 256,-1-5 0,0 1 0,-7-14 0,5-1 0,1-6 0,-6 0-3,1 0 0,-1 0 3,7 0 0,-1-6 236,1-1 1,0-8-95,-1 2 0,7-4 192,0-2 1,9-1-122,-2 1 0,4 0 277,2-1-247,0 1 1,6 0 36,0 0 0,9-1-49,-2 1 1,5 0-67,1-1 0,0 1-294,1 0 0,5-1 86,1 1 1,2 6-502,-2 0 0,-5 0 259,5-6 0,2 0-579,-2-1 864,8 10 0,-12-8 0,5 8 0</inkml:trace>
  <inkml:trace contextRef="#ctx0" brushRef="#br0">20335 4077 8013,'0'-13'361,"0"0"0,0 6 387,0-5-176,0 7-217,0-3 1,2 8-103,5 0 0,-3 8-84,9 5 1,0 13-234,6 6 1,0 5 130,1 1 0,-1 7-332,0 0 1,1 7 196,-1-7 1,-2 7-254,-4-7 0,2 6 154,-8-6 0,6-2-505,-7-11 1,0-4 48,-6-8 1,0-1 11,0 0 1,-8-8 610,-5-5 0,-4-3 0,-11-12 0,-2-2 0</inkml:trace>
  <inkml:trace contextRef="#ctx0" brushRef="#br0">20200 4289 8013,'0'-45'-515,"0"0"1,2 0 845,4 6 0,5 3 9,8 4 1,3-3 29,4 9 1,4 1-144,8 5 1,8 1 121,-1 0 1,8-1-108,-1 1 0,2 8-131,-3 5 1,3 4 130,-9 2 0,0 11-219,-6 8 0,-3 9-185,-4 10 1,-4 3 166,-8 4 1,-10 11-37,-3 8 0,-5 7 53,-2-6 0,0 1-171,0-1 1,-11-5 35,-8 4 0,-3-12-22,-10-7 1,2-4 46,-2-3 0,-5-3-49,5-10 0,-2-1-226,2-18 1,4 1 96,8-7 1,-5 0-70,-1 0 1,7 0 48,6 0 1,6-2 285,-6-5 0,0-4 0,-6-8 0</inkml:trace>
  <inkml:trace contextRef="#ctx0" brushRef="#br0">17262 6781 8515,'-11'0'2407,"2"0"-2158,9 0 1,0-2-100,0-4 1,0-5 0,0-8-56,0 0 1,0-1-133,0 1 0,0 6 85,0 0 1,-6-6-50,-1-7 0,-8 0 27,2 7 1,3-7 3,-3 0 0,-6-1-94,-7 1 0,-2 2 73,2-8 1,-2 8-85,-4-1 0,-2-3 65,8 2 1,-9-2 173,3 2 0,-4 5-148,-3-5 1,0-2 204,1 2 1,-10-8 25,-3 2 1,1-5 68,-1-1 0,-1-3-258,-6-4 1,-6-2 87,0-5 0,6-4-349,6 5 1,9 1 133,-2-1 0,6 8 22,7-2 0,6 13-245,13 6-690,-4 4 67,15 3-266,-7 8-501,9 3 688,0 8 361,0 8 0,0 3 633,0 8 0,9 3 0,4 4 0,4-5 0,2 7 0</inkml:trace>
  <inkml:trace contextRef="#ctx0" brushRef="#br0">16604 5255 8013,'-10'-30'0,"-8"-4"53,6 8 1,-6 2 135,-1 12 0,0-4 199,-1 10 1,1 0-98,0 6 1,-7 0-118,0 0-106,-8 8 1,10 1 0,-10 6 19,-7-2 0,2-3-135,-6 3 0,-2 4 177,2-4 0,-9 5-112,3 1 1,3 0 42,3 0 1,4 1 71,3-1 0,6 0-44,-1 1 1,12-7-143,2 0 1,1-7 82,12 7 1,0-7 14,6 7-21,0 0 0,8 6-126,5 1 1,6 8 58,7 4 0,4-2 66,9 2 1,-1 2-198,1 11 1,0-2 47,-1 9 1,-5-9-396,-1 2 1,-2-4-61,2-3 0,-2-5-242,-4-1 0,-4-2 823,3 2 0,-3 5 0,-3-7 0</inkml:trace>
  <inkml:trace contextRef="#ctx0" brushRef="#br0">12410 4019 8011,'-11'-13'1061,"5"0"-547,-5 9-364,9-5 1,-7 20 0,11 8-1,5 11 75,6 7 0,6 10-24,7 4 0,-3 14-268,9 6 0,-6 4 56,6 2 1,-6 2-172,6 5 0,-6-2 85,6 8 0,-8-13-206,2-6 0,-11-7-30,-2-18 1,-9-8-330,3-6-538,-5-17 823,-2 3 1,-11-18-297,-8 0 673,-1-9 0,-25-10 0,4-11 0</inkml:trace>
  <inkml:trace contextRef="#ctx0" brushRef="#br0">11849 4424 8013,'-39'-30'0,"9"-4"0,5 8 0,5 0 220,7 7 0,-2 0 35,9 0 1,2 1-1,10 5 1,5-4-108,8 4 0,9-6 43,4-7 1,7 3-152,6-9 0,-2 6 145,9-6 1,6-1-97,6-5 1,3-1 22,-3 0 1,-2 1-209,9-1 1,-2 0-118,2 1 0,-11-1-144,-9 1 0,-5 5-39,5 1 1,-8 9-279,2-3 1,-2 4 81,2 3 1,-4 6 591,4 0 0,5 0 0,-1-6 0</inkml:trace>
  <inkml:trace contextRef="#ctx0" brushRef="#br0">13415 3342 9955,'0'20'456,"6"8"-328,1 4 1,1 13 127,-1 6 1,1 16-276,5 10 1,-4 3 80,-9 10 0,6 0-571,1 7 1,-1 6 254,-6 0 0,0-7-196,0-5 0,0-10-46,0 3 0,0-15 265,0-12 0,0-14-99,0-10 0,-6-16-172,-1 2 226,-8-12 1,7-1 275,-5-12 0,-4-5 0,4-9 0,-4-7 215,-3-6 1,1-5-216,0-7 0,-1-5-41,1-8 0,0 0 39,-1 0 0,-6-6 161,1 0 0,-3-7 4,2 6 0,5 1 286,-5 6 1,4 2-146,3 5 1,8 10 674,5 9-179,4 17-530,2-3 0,8 21-158,5 3 1,11 5 108,1 8 0,10 9-165,-3 4 1,-2 7 101,2 6 1,-6-4-526,6 4 1,-8 2 207,2-2 1,-3 9-598,3-3 1,-4 5 131,3 2 1,-10-2-121,-2-5 0,-2-3 744,2-10 0,-4-16 0,-1 4 0,3-16 0</inkml:trace>
  <inkml:trace contextRef="#ctx0" brushRef="#br0">13743 3806 8013,'3'13'0,"3"0"293,-4 0 1,15 6-11,-4 0 0,2 3 360,-2 4 1,4 4-215,-4 8 0,4 3-147,3 4 0,-1-2-523,0 9 1,-1-12 9,-5-1 0,4 0-621,-4-7 1,-5 2 532,-1-2 0,1-4-1540,-1-8 1859,-1-1 0,-6 0 0,0 1 0</inkml:trace>
  <inkml:trace contextRef="#ctx0" brushRef="#br0">13840 3961 8013,'0'-45'-17,"0"0"1,9-1 210,4 8 0,10-5 224,3 4 0,8 5-86,-1 15 0,3-1-35,3 1 1,-3 2-148,-3 4 0,-6 6-116,-7 14 0,-3 6-266,-4 13 0,-5 4 221,-8 8 1,0 1-249,0-1 1,-8 8 127,-5-1 0,-4 8-66,-3-1 1,-1 2 30,-5-3 0,11-2 100,-4-4 1,4-4 159,-5 4 0,10-10-74,3-3 0,5-8-170,2 1 1,11-12 96,8-6 0,9-5-253,11-2 0,8-11 83,5-8 1,6-9-138,6-11 1,-6-6 93,0 0 0,-2-7 117,-11 7 1,-4-6 203,-15 6 1,-3 6-104,-16 7 0,-3 8 409,-11-1 1,-3-3-184,-10 2 0,-8 7 257,-4 6 1,-2 0-155,2-7 0,-3-5-40,10-1 1,5 0-224,7 7 0,9 0-272,-2-1 1,-3 1-453,3 0 1,1 6 115,12 0 590,3 9 0,10-14 0,-1 8 0</inkml:trace>
  <inkml:trace contextRef="#ctx0" brushRef="#br0">14845 3111 9836,'11'8'298,"8"12"0,-1 12 1,5 4-187,1 3 0,4 8 0,0 5 0,0 3-424,0 3 1,4 7-85,-6-1 0,-1 3 0,-5-7 1,-3 0-678,-4-4 1,-3-13 746,-3-5 0,-5-1 326,4-11 0,-12-9 0,-7-11 0,-13 5 0,-4 0 0</inkml:trace>
  <inkml:trace contextRef="#ctx0" brushRef="#br0">15039 3980 8376,'13'0'597,"-1"0"0,1-6-369,7-1 0,8-1-349,4 1 0,2-1-198,-2-5 1,5-5-306,-5 6 0,-4-6-541,-2-1 1165,-5 8 0,7-14 0,2 3 0</inkml:trace>
  <inkml:trace contextRef="#ctx0" brushRef="#br0">15290 2898 8013,'0'-19'-73,"0"-1"0,0 1 732,9 0 1,-5 8-188,9 5 1,-7 8-9,7 11 1,0 8-184,6 18 1,1 6-160,-1 0 1,0 9 24,1-3 1,-1 5-194,0 2 1,7 0-4,0 0 1,2 0 204,-3 0 0,3 0-624,5 0 1,-5-7 226,-9 1 0,0-9-514,1 2 0,-3-7 321,-4-5 0,-5-3-308,-8-5 1,-8-10 308,-5 5 0,-7-5 433,-5 4 0,-5-8 0,-9-3 0</inkml:trace>
  <inkml:trace contextRef="#ctx0" brushRef="#br0">15232 4038 7928,'0'11'1036,"0"-3"-625,0-8 1,2 0-109,5 0 1,3-8-232,10-5 0,5 0 99,1-6 0,11 1-261,1-14 0,3 0-33,11-7 0,-9-1-44,2-5 1,-4 4-834,-3-4 0,-6 2 1000,1-2 0,-10 4 0,5-6 0</inkml:trace>
  <inkml:trace contextRef="#ctx0" brushRef="#br0">14845 3033 8013,'0'20'529,"0"-1"1,9-6 199,4 0 0,13-9-279,6 2 0,6-6-57,8-6 0,3-5-113,9-8 1,9-11-39,3-9 1,8-2-626,5-10 0,-5-7 421,-1-6 0,0-9 204,-6 2 1,-4 4-208,-3 3 0,-6 4-1993,-6 2 1958,-5-9 0,0-2 0,3-8 0</inkml:trace>
  <inkml:trace contextRef="#ctx0" brushRef="#br0">22191 7168 8013,'-19'0'405,"-1"0"309,1 0 1,2-2 32,4-5-595,4-3 0,13-10 0,7-1 1,11-3 129,6-2 1,12-14-105,12 1 0,6-13 13,6 1 0,7-5-284,13-2 1,-37 25 0,3 0 46,4-3 1,1 1-1,6-3 1,1 1-254,2-2 1,1 0-1,2 1 1,1 1 192,2 2 0,2-1 0,-2 0 0,1-1 58,0 5 0,0 0 0,0 0 0,-2 0-113,-7 2 0,-2 2 0,-2 2 0,0 2-86,-3 1 0,0 1 0,43-16 31,-1 5 0,-11-1 56,-15 8 0,-13 7 44,-13 6 1,-8 7-177,-12-7 188,-8 8 1,-25-1 140,-5 12 0,-13 5-188,-6 8 0,-7 1 758,-6-1 1,-4 0-674,-9 1 1,-4-1 322,4 0 0,-5-6-239,12 0 0,3-9-101,3 3 1,0-5 237,7-2 1,-1-2-104,20-5 0,-3-3 150,16-10 1,1 1-93,12 0 1,12-3-55,13-3 1,13 3-14,7-4 1,4 11 1,2 2 0,0 9 144,0-2 1,0 6-77,0 6 0,-2 5 161,-5 8 1,-12 9-121,-13 4 0,-5 5 94,-2 1 1,-8-1-59,-4-5 0,-16 5-522,-10-5 1,-3 4 45,-10 3 1,0-3-142,-7-3 1,7-5-805,0-9 0,6-2 44,-6-4 1187,8 4 0,-4-15 0,9 7 0</inkml:trace>
  <inkml:trace contextRef="#ctx0" brushRef="#br0">25458 6105 8013,'-20'7'-30,"1"-1"486,0-2 1,1-4-1,3-6 1,5-7-12,1-4 1,-4-5-190,7-3 1,-7 1-85,6-8 0,-1-2 0,4-9 1,-3-5 140,3-1 1,2 4-192,2-7 0,0 3-163,0-2 1,0-3-233,0 9 1,8-7 177,5 7 1,4 0-201,3 6 1,5 7 126,1 0 1,9 4 12,-3 2 0,4 3 69,3 16 1,0 1-167,-1 6 0,1 2 74,0 4 1,-1 7 91,1 13 0,-9 11-188,-4 8 0,0 6 116,-7-6 0,2 9-144,-14-3 1,-1 3 36,-6-2 1,0 8-335,0-9 0,-15 7 599,-4-13 0,-22 9 0,0-5 0</inkml:trace>
  <inkml:trace contextRef="#ctx0" brushRef="#br0">25322 5912 8013,'7'-19'-219,"-1"-1"1,9-1 317,-2-5 0,6 5 520,7-5 0,2 5-124,4 1 1,7-6-151,0 1 1,-1-3-108,7 2 0,3 5 18,-3-5 1,4-2-330,-10 2 1,2 2 134,-16 12 0,8-6-936,-8 6 1,1 3 93,-6 3 0,-1 3 780,0 3 0,1-8 0,-1-3 0</inkml:trace>
  <inkml:trace contextRef="#ctx0" brushRef="#br0">26308 5178 8013,'0'-11'524,"2"3"-297,5 8 1,-5 2 325,4 4 0,3 7-3,-3 13 1,7 6-176,-6 13 1,8 4-220,-2 9 0,-3 0 86,3 0 0,-2 0-415,2 0 0,-2-8 215,-5-5 0,-2-4-662,9-3 1,-8-8-852,1-4-878,-4-5 1805,-2-1 0,-8-10 544,-5-3 0,-5-5 0,-1-2 0</inkml:trace>
  <inkml:trace contextRef="#ctx0" brushRef="#br0">26231 5139 8013,'39'-58'0,"-1"7"-328,1-1 0,2 9 101,4-2 0,4 19 1145,9 7 1,0 13-335,0-1 1,0 5-104,0 2 1,-2 17-90,-4 9 0,-5 11-6,-9 8 1,-1 4-159,-5 9 0,-6 6 0,-13 1 0,-5 8-478,-8-2 0,-17 2 224,-9-3 1,-8-1-1091,-5-4 0,-8-5 661,-4 4 1,-3-6-1545,2-6 1999,-3-5 0,7-15 0,-3 0 0,6-2 0,4-6 0,2-7 0</inkml:trace>
  <inkml:trace contextRef="#ctx0" brushRef="#br0">19775 10762 8013,'0'-20'-630,"0"1"806,0 0 1,0-1 224,0 1 1,0 0 223,0-1 1,6 1 0,0 0-7,-1-1 1,-1 7-207,2 1 1,-3 5 156,3-6-167,-4 9-161,-2-5 0,0 11-225,0 5 0,0 6 94,0 13 1,-2 12-66,-4 14 1,3 14-258,-3 12 0,4 7-117,2 12 1,0 10 76,0-49 0,0 0 0,0 0 0,0 0-47,0 3 0,0 1 1,1 0-1,0 0 129,2 0 1,0-2 0,-1-1 0,1-2-19,3-1 0,1-2 1,-3 36-262,2-6 1,-1-22 26,1-17 0,-4-13-353,5-6 268,-5-13 504,-2-4 13,-9-18 0,1-2 320,-5-8 0,-2-7-333,8 0 1,-8-2-67,2 3 1,3-3 224,-3-4 0,6-3 29,-6 9 1,9-1 204,-2 1 431,4 4-569,2-6 0,2 16 72,4-1 0,-2 8-149,9-1 0,0 10 134,7 3 0,5 8-81,1-2 0,0 10 55,-7 3 1,7 0-196,0-7 0,2 0-233,-3 1 1,-3-7-283,4-1 1,-3-7 267,3 1 0,-2-6-428,8-6 1,-6-7 100,6-13 485,0-4 0,7-17 0,-1-3 0</inkml:trace>
  <inkml:trace contextRef="#ctx0" brushRef="#br0">20490 13930 8013,'-11'9'-1088,"0"-7"1582,5 4 281,4-4-563,-15-2 0,14-8 0,-5-5 0,1-4 390,1-3 0,-3-1-330,3-5 1,4 3 125,-5-10 1,-1 10-85,1-3 1,-1-2 26,1 2 1,5 1-143,-4 5 1,3 1 180,3 0-127,-8-1-302,6 1-262,-7 8 0,9 7 195,0 17 1,9 2 34,4 17 1,4 7 51,2 6 0,0 8-19,1-1 1,-1 4 7,0 2 0,5 2-346,-5 4 0,9 5-56,-15 8 1,7-6-105,-14 0 0,3-11-239,-3-2 0,-4-2 326,5-11 0,-12-9-170,-1-10 0,-9-11 629,2-2 0,-4-9 0,-3 5 0,1-9 0</inkml:trace>
  <inkml:trace contextRef="#ctx0" brushRef="#br0">20026 14065 8013,'-19'-49'0,"8"8"0,4 9 0,-1 2 365,1-2 0,1-3 88,6 10 0,8-1 59,5 7 1,7-7-163,5 0 1,6-8-123,7 1 0,3 3-88,4-2 1,4 6 101,9-6 0,0 2-379,0-2 0,-2 2 196,-4 4 1,4 5-753,-5-5 0,-4 0 24,-1 7 1,-12-5-271,-2 11 0,-6-2-371,6 2 1310,-8 5 0,4 8 0,-9 0 0</inkml:trace>
  <inkml:trace contextRef="#ctx0" brushRef="#br0">21224 13331 8013,'0'-19'458,"0"6"138,0 0 1,0 7-92,0-7 0,0 6 264,0-6-629,0 9 31,0-4 0,2 16-28,5 5 0,-5 13 99,5 6 1,1 11-215,-1 2 0,5 15 125,-5-2 0,8 6-198,-2 1 0,-2-3-268,1 9 1,-5-2-253,6 1 1,-9 6 23,2-6 1,3-3 253,-2-3 0,-1-10-761,-6-2 0,6-12 1,1-1 1047,-1-9 0,-6-11 0,0 1 0</inkml:trace>
  <inkml:trace contextRef="#ctx0" brushRef="#br0">21128 13872 8013,'-18'-39'64,"6"1"1,-6 1 598,6 5 1028,3 4-192,-8 9-533,15 8-306,-7 3-432,9 8 0,2 8-96,5 5 0,-3 4 54,9 3 0,-2 5-548,1 1 1,6 8 323,-6-1 0,6 1-1074,1-2 0,-2 3 133,-4-10 1,4 7-248,-4-6 0,11 6 171,2-6 1055,-1 0 0,-5 2 0,-1 2 0</inkml:trace>
  <inkml:trace contextRef="#ctx0" brushRef="#br0">21592 13505 11837,'19'9'165,"0"3"0,-6 12-140,0 2 1,0 8-777,6-2 0,1 3 418,-1-3 1,-2 4-661,-4-3 1,2 3 348,-9 3 0,7-7-197,-6 0 841,-1-8 0,-6 4 0,0-9 0</inkml:trace>
  <inkml:trace contextRef="#ctx0" brushRef="#br0">21650 13602 8013,'2'-58'98,"4"0"1,3 2 252,4 4 1,10-1 98,-3 8 1,5 2-84,1 10 0,2 6 262,4 7 0,3 10-186,-10 3 0,1 5-279,-6 2 0,-10 15 24,-3 4 1,-5 13-508,-2 1 1,-2 5 138,-5 7 1,3-4-78,-9 4 1,0-10 191,-6-3 1,6 0-1173,0 7 0,2-1 1237,-2 1 0,-12 0 0,3-1 0</inkml:trace>
  <inkml:trace contextRef="#ctx0" brushRef="#br0">22519 12964 8374,'-10'0'4014,"-7"-9"-2942,14 7-149,-5-6-685,8 8 1,0 2-194,0 4 0,6 11-184,1 9 0,8 9 183,-2-3 1,-3 11-660,3 2 1,0 8 333,6-1 1,1 4-580,-1 2 0,-2-2 371,-4-5 1,4-4-234,-4-8 0,4-3 50,3-3 1,-7-5-615,0-9 1286,-1-8 0,8-11 0,-1-11 0</inkml:trace>
  <inkml:trace contextRef="#ctx0" brushRef="#br0">22945 12713 7942,'-2'-19'813,"-5"-1"291,5 1 0,-9 2 238,5 4-629,4 4-492,-7 9 0,9 2 177,0 5 0,9 6-127,4 13 0,-3 4-216,3 8 0,0 3 138,6 4 1,-1-2-588,-6 9 1,6-10-881,-5 4 0,4 1 675,2-2 0,0 9-156,1-3 1,-7-2 245,-1 3 0,-1-1-1007,2 7 1516,-4 0 0,-1 0 0,3 0 0</inkml:trace>
  <inkml:trace contextRef="#ctx0" brushRef="#br0">22616 13853 7942,'7'-20'400,"-1"1"0,9 0 56,-2 0 0,6-3-89,7-4 1,-2-6 117,8-13 1,2 2-93,11-8 1,5-1-74,8-6 1,-9 2-385,-4 5 1,-4-3-343,-2 9 1,-1 0-844,1 6 1,-2 3 699,-5 4 0,0-5 549,-13 5 0,5-5 0,-13-1 0</inkml:trace>
  <inkml:trace contextRef="#ctx0" brushRef="#br0">22500 12732 7942,'0'11'3019,"0"-2"-2103,0-9 582,0 0-562,0 8-641,9-6 1,8 7-62,9-9 1,2 0-426,-3 0 0,5-9-221,9-4 1,0-4-412,-1-2 1,3-9-48,4-4 0,-2-5 354,9-1 0,-7-3-1680,6-4 2052,1 4 1,6-23 0,0 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6939 2357 7767,'7'-13'-269,"1"2"0,1 1 104,-1-1 50,-1 7 183,-7-5-31,0 9 1,0-2 139,0-4-82,0 3 73,0-5 64,0 8 103,0 0-240,-9 8 1,1 3-15,-5 8 0,-4 3-113,4 4 1,-11 6 114,-2 13 0,-8 6-133,2 14 0,-13 6 68,-7 12 0,-6 8-291,26-40 0,0 1 1,-2 0-1,-1 1 285,-3 1 1,-1 1 0,1 1-1,0 0 57,3-4 1,0-1-1,1-2 1,1-1 0,-25 42 0,9-19-30,4-7 1,12-12 13,8-14 1,5-1 18,7-5 0,5-11-205,8-8 0,2-8 137,4 1 0,-1-4 347,7-2 0,-5 0-449,6 0 0,-7 0 183,7 0 0,-6 0-150,5 0 0,-5-6-32,6-1-50,-9-8 1,7 11 65,-5-9 1,-4 7-86,5-7 1,-5 6-46,-2-6-23,0 0 0,0-6 79,0 0 0,0-3-26,0-3 1,0 3 139,0-4 0,-6-2-84,-1 3 1,1-3 187,6 2 1,-7 2-99,1-8 0,-9 6 228,2-6 1,2 9-103,-2-3 0,0 4 277,-6 3 0,6 8-130,0 5 0,3 6-1,-3 6 0,2 14 28,4 12 0,5 7-77,-4 6 1,4 4-146,2 9 0,0-2 105,0-5 1,0 3-134,0-9 1,0 0 71,0-6 0,0-1-83,0 1 1,8-9 37,5-4 1,-2-7-33,2-6 1,6 2 4,7-8 0,8-1-69,-1-6 0,-1-9-23,6-3 0,-1-6 106,14-1 0,-8 0-193,3-1 1,-6 1 99,-1 0 0,-7 6-769,0 0 138,-8 9 288,4-5 0,-11 11-357,-4 5 763,-4 3 0,-18 10 0,-2-1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18982 7187 7465,'0'-36'0,"2"1"-18,5 3 0,-5 6 184,4-6 1,-2 6 356,3-6 0,-5 9-154,5-3 1,-5-2-129,-2 2 1,0 0 0,0 7 0,0 0 251,0-1 0,0 1 250,0 0 32,-9 0-566,-2-1 0,-8 3 7,0 4 0,6 2-143,0 5 0,0 4 82,-6-5 1,-1 5-170,1 2 0,-2 0 88,-5 0 0,4 2-190,-3 5 0,-3-3 75,2 9 1,-9 0-47,3 6 1,-4 1 38,-3-1 0,0 7 72,1-1 1,-1 10 18,0-3 1,1 4-11,-1 3 1,3 0 27,3-1 0,-3 7-17,4 0 1,-3 7 91,3-7 0,6 9-81,13-3 0,5 5-111,8 2 1,0-2 104,0-5 0,8 5-98,5-4 1,11-3-177,2 3 1,8-7 68,-2 6 1,-2-10-64,3-2 1,-1-1 29,6-5 1,1-8 252,0-5 1,-1-3-114,1-11 1,2 7 108,4-6 0,-4-1 53,4-6 0,2-2-38,-2-5 1,9 3 92,-2-9 1,-5 0-12,-2-6 0,2-7 88,-2 0 1,2-10-35,-1-3 1,-6-1 122,5-12 1,3 7 18,-3-7 0,-2-6-36,-11-6 0,2 0 17,-8 6 1,0 0-88,-7 0 1,-2 0-250,-4 0 1,-4 0 94,-9 0 0,-7-2-180,1-5 0,-15 5 85,1-4 0,-6 6-89,1 6 0,3 5 6,-4 9 0,-2 1 61,3 5 1,-7 4-169,6 9 0,-2 8 53,2 4 1,5 5-173,-5 2 0,11 0-83,2 0-266,0 0 1,-4 9-174,4 4-1,-4 4 1,15 2-373,-5 1 172,5-1 205,2 0 0,0 1 305,0-1 0,2-6-104,5 0 1,-3-3 627,9 3 0,0 4 0,6-6 0</inkml:trace>
  <inkml:trace contextRef="#ctx0" brushRef="#br0">21070 6376 7767,'13'-7'100,"-1"1"1,1-1 0,0 1 0,-2-3 1861,-2-1-831,6 5 204,-13-3-478,6 8-445,-8 0 1,-6 2-171,-1 4 0,-8-1-26,3 8 0,-6-7-168,-1 7 0,-7-7 116,0 7 1,-8 0-111,2 6 1,-11 1 94,-2-1 1,-7 7-402,7 0 1,-15 8-2,2-2 1,-11 5-119,5 1 0,-9 1 43,2 0 0,4-1 97,3 1 0,6-3 18,6-3 0,5 1 39,9-8 0,7-1-322,6-5 206,3-1 18,11-8 1,1-3-63,3-8 171,5 0 1,-6-2-42,8-4 1,0 1 30,0-7 1,0 5 114,0-6 1,6 0-73,0-6 0,7 0 105,-6-1 1,6 1-64,-7 0 1,7 6 340,-7 0 0,7 0-123,-6-6 0,6 6 281,-7 0 0,3 7 356,-3-7-254,-4 8-449,7-3 0,-11 8 101,-5 0 1,-3 4 95,-10 9 0,-6 0-126,1 13 0,-10 4 28,3 2 0,4 4-177,2 3 1,5-7 85,2 0 1,8-6-115,4 6 1,10-8 41,9 2 0,3-5-34,18-1 0,-1-1 98,7 0 1,-1-6-227,1 0 1,0-9 29,-1 3 1,-1-5-102,-5-2 0,-4 0-603,-9 0 181,-8 0 1,-3 2-2381,-8 4 3035,0-3 0,-17 5 0,-4-8 0</inkml:trace>
  <inkml:trace contextRef="#ctx0" brushRef="#br0">16817 8482 7640,'0'-20'-92,"0"1"0,0 6 67,0 0-324,9 9 80,-7-13 168,6 15 385,-8-7-7,0 9 210,-8 0-411,6 0 1,-9 0 7,4 0 0,3 0-66,-9 0 0,7 7 90,-7-1 0,2 11-85,-2 2 0,-4 3 73,4 10 0,-6-4 0,-7 11 0,5-3-8,-5 16 1,4-7 13,3 6 0,6 1-8,0 6 1,3-2-13,-3-5 1,2 3-53,4-9 0,5 2 65,-4-2 0,10-13-148,3 1 1,8-10 79,-2-3 0,6-3-90,7-4 1,-3-3 51,9-3 1,-4-5-33,11 4 1,-2-4 45,14-2 0,1-6-6,6 0 0,2-7-31,4 6 1,7-6 37,13 7 1,-5 0-227,5 6 1,-2-3 222,1-3 0,-1 4-63,8-5 1,1 5 49,5 2 0,-1 0-6,-5 0 1,7 7 135,-1-1 1,-8 1-82,2-7 0,-1 0 105,-6 0 0,1 0-71,-7 0 0,-8 0 27,-4 0 0,-14 0-41,-6 0 1,-6 0-61,-7 0 0,-4-7 23,-9 1-7,-8-1 23,-2 7 1,-9-2 153,0-4 0,-2 3-311,-5-3 1,5-5 48,-5-2 0,5-4 181,2-2 0,0-9-71,0-4 0,0-7-19,0-6 0,0-2 3,0-5 1,2-1-12,5 8 1,4-5-56,8 12 0,0-3-142,1 15 0,-7 7-392,-1 6 191,-7 9 77,3-5 1,-8 18 30,0 3 1,-6-1 4,-1 2 0,-8-2 31,2 2 1,-4 4 13,-2-4 1,6-3 228,0 3 0,0 0 0,-6 7 0</inkml:trace>
  <inkml:trace contextRef="#ctx0" brushRef="#br0">18537 8192 7767,'0'-13'-509,"-2"0"423,-4-2 1,4 4 193,-5-2 1,3 3-270,-3-3 74,5-4 85,-6 6 0,1-8-7,1-1 0,-3 7 117,3 1-63,4-1 1,-13-7 14,8 1 0,-6 6 165,7 0 1,-1 7 13,7-7-62,-8 0 0,4-4-38,-9 4 1,8-4-15,-1 4 0,2 2 155,-3-2-362,5 9 0,-15-5 63,4 9 1,2-6 187,-2 0 1,0-1-92,-6 7 1,0 9-22,-1 4 1,-1 4-116,-5 2 1,3 0 80,-10 1 1,10-1-85,-3 0 1,-2 1 72,2-1 0,0 7 24,7 0 1,0 6-2,0-6 1,1 8 1,5-2 0,-2 11-40,9 2 1,0 9 25,6-3 1,0-1-166,0 1 0,0 1 108,0 6 0,2-3-89,4-3 0,-2 2 108,9-9 1,0-2 21,7-11 0,-1 4-46,0-3 0,7-6 33,0-1 0,8-2 6,-2 2 1,7-5 22,6 5 0,-4-11 82,4-2 0,2-3-95,-2 3 1,7 2 174,-7-8 1,0 6-99,-6-7 1,-3 1 92,-4-7 0,3 0-38,-9 0 0,6-3-29,-6-3 1,-1-5 170,-5-8 1,-1-9-105,0-4 0,-6-5 7,0-1 0,-6-3-31,5-4 0,-1-5 2,2-7 1,-2 3-14,-5-4 1,-4 4-45,5-10 1,-5-3 40,-2 3 1,-2 2-93,-5 10 1,3-2-97,-9 9 1,3 0 81,-3 7 0,-5 14-324,6 5 0,-3 4 135,2-5 1,-5 7-121,6 1 1,-6 7 69,-1-1 0,0 4-177,-1 2 0,-1 2 51,-5 4 1,5-1-60,-5 7 1,-2 1-245,2 7 1,-6-1 245,6 0 0,0 1-655,7-1 1041,0 0 0,-1 1 0,1-1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13763 6550 7721,'11'-9'-766,"-3"7"1292,-8-7-47,0 1-157,0 6-100,9-16 1,-7 14-21,4-9 0,-4 7-6,-2-7-109,-8 9-74,-3-14 1,-8 14 53,-1-9 1,1 9-63,0-2 0,0 1 72,-1-1 0,1 4-13,0-5 0,-9 5-8,-5 2 1,3 0-11,-2 0 0,0 0 18,-7 0 1,-2 9 8,-4 4 1,-2 4-33,-4 2 1,-3 0 22,9 1 1,0-1-93,6 0 1,-4 1 79,4-1 0,-4 7-17,11-1 0,2 3 31,-2-2 1,8-4-5,-2 3 1,14 5 80,5 3 1,5-3-86,2 2 1,0 7 123,0 6 0,9 8-111,3-1 0,6 4-87,1 2 0,0 2 100,1 4 0,-7-4-104,-1 5 1,1-5 54,7-2 1,-1-3-157,0-3 1,3 2 41,4-9 1,-3-4 16,9-3 1,1-12 159,5 6 0,3-10-105,4-10 0,5 4 155,8-10 0,0 0-79,0-6 1,0-2 51,0-4 1,2 2-61,4-9 1,-4-2 9,5-11 0,-12 2 9,-1-8 1,-7 0 12,7-7 0,-9-2-30,2-4 0,-11 2 2,-2-8 0,-8-1-78,2-6 1,-5 7 66,-2-1 0,-8 1-43,-4-7 0,-5 4-18,-2-4 0,-9 13-11,-4-6 0,-4 1-51,-2 5 1,-7-2 87,0 2 0,-2 4-108,3-4 0,1 4 89,-8 3 0,8-8-83,-2 1 1,-2 9 67,3 10 0,-3 7-12,2 6 1,2 2-40,-8 5 0,0 6-95,-7 0 1,0 8-8,1 12 1,-9 1 67,-5 5 1,5 4-82,2 9 0,4-7 95,2 0 1,1-6-117,-1 6 1,9-8 61,4 1 0,11-5-360,2-7 227,9 4-190,-5-15 1,18 6 110,4-8 0,10 0-198,3 0 1,8-6 66,-1 0 0,10-7 483,2 6 0,0 1 0,2-3 0,3-2 0</inkml:trace>
  <inkml:trace contextRef="#ctx0" brushRef="#br0">12758 7979 7721,'0'-13'-88,"0"1"0,0-3 55,0-3 0,0 6 0,0-1 1,-2 0 186,-5 2 0,5 0-63,-5 5 1,3-3 0,0-6 38,-3 2 1,-1 3-51,1-3-20,5-4 0,-6 12-20,8-8 0,-2 9 61,-5-2-2,5-5-60,-15 9 20,6-7 0,-8 9-40,-1 0 1,1 0 30,0 0 0,-7 0-21,0 0 0,-8 0 24,2 0 0,-3 7-12,3-1 0,-5 9-123,5-2 0,-4 4 111,-3 2 0,7-3-84,0 3 1,6-8 68,-6 14 1,8-8-29,-2 9 1,5 2 20,1-2 0,3 8 76,4-2 0,5 7-44,8 6 1,0-2 3,0 9 1,11 1-38,8 12 1,2 3 24,12 10 0,-8-1-353,8 0 0,-1-2 212,6-4 1,-3-4-25,3-9 0,-3-9 109,10-4 0,-4-13-61,-3-6 0,3-7 20,4-6 0,-2-4 377,9-9 1,-9 0-74,2 0 0,-2-9-112,2-4 0,-6-4 179,-1-2 0,1-2-175,-7-5 1,-2 2-48,2-8 1,-2 6 1,3-6 0,-5 6-96,-9-6 1,0 6 76,1-6 1,-3 2-38,-4-2 1,2-5-12,-9 5 1,7-4 30,-7-3 0,3 0-122,-2 1 0,-5-3 111,4-4 1,-4 2-49,-2-9 1,-6 1 32,-1-7 1,-8 6 49,2 1 0,3 6-35,-3-7 0,6 9 0,-6-2 1,3 4-8,-3 3 1,-4 6 6,4-1 0,-4 16-86,-3-2 0,1 6 84,0 0 1,-3 5-181,-4 8 0,5 0 90,-5 0 0,-2 0-153,2 0 1,-2 0-1,3 0 1,3 6 7,-4 0 1,11 7-295,3-6 44,-1 8-125,-7-4 18,10 8-171,1 0 403,9 0 1,9 1 323,3-1 0,12-2 0,2-4 0,8 4 0,-4-6 0</inkml:trace>
  <inkml:trace contextRef="#ctx0" brushRef="#br0">14749 7844 7332,'0'-19'-681,"0"-1"827,0 1 1,0 6 2,0 0 0,0 7-51,0-7 0,-2 7 174,-5-7-140,5 8 260,-15-12-302,6 15 1,-8-13 149,-1 9-141,1-1 0,0 7-147,-1 0 1,1 0 34,0 0 1,-1 0-54,1 0 0,0 0-7,-1 0 0,7 2 107,1 5 0,-1-5-18,-7 4 1,1 3-5,0-3 0,-1 7 48,1-6 0,0 6-42,-1-7 1,1 7 129,0-7 0,-1 9-131,1-2 1,0-2 6,-1 2 0,1 0-70,0 6 0,-1-6 82,1 0 1,0 0-5,-1 6 1,8 7-7,-1 0 1,2 6-24,-2-6 0,-2 14 8,9-1 0,-1 13 82,7-1 1,0 7-84,0 6 1,0-1 7,0 7 0,2 1-83,5 7 1,-3-3 87,9-4 0,0 2-121,6-9 0,0 5 99,1-11 1,-1 2 47,0-15 1,7-7 1,0-5 0,8-10 117,-1 3 1,-3-7-96,2-6 0,0 2 142,7-8 0,-1-1-69,1-6 1,0 0-67,-1 0 1,-5-2-19,-1-4 1,-2-3 39,2-4 1,-2-4-84,-4 4 1,-5-6 21,5-7 0,2 4-23,-2-3 0,0-5-13,-7-3 0,0 3 49,1-2 1,5 0-24,1-7 1,-6-1 13,-8-5 1,1 4-17,7-4 1,-3-5 13,-4-1 1,2 1-110,-9-1 0,1-1 101,-7-6 1,6 0-128,1 0 0,-1 7 67,-6-1 0,0 7-12,0-6 1,0 1 22,0-1 0,0 4 6,0 8 0,-9 0-7,-4 1 1,3-1-16,-3 0 1,6 9-68,-5 5 1,-1-3 78,-7 2 0,3 0-77,4 7 1,-4 0-48,4-1 1,-4 3 95,-2 4 0,6-2-362,0 9 290,0-1 0,-6 7 36,-1 0 1,7 0-8,1 0 1,5 2-79,-6 5 0,7-3 52,-7 9 1,6-9-40,-5 3 68,7 4 0,-5-7-96,3 9-80,5-9 82,-7 13-85,9-15 0,-6 9-60,-1-5 91,1-3 0,6 7-201,0-3 162,0-5 240,0 7 33,0-1 0,0-6 0,0 7 0</inkml:trace>
  <inkml:trace contextRef="#ctx0" brushRef="#br0">22635 6067 7721,'13'-11'-220,"0"2"1,2 1 339,2-5 1,1 2 0,-3 0 401,-2 3-171,-9-7-62,4 13 23,-8-16-254,0 16 60,0-15-91,-8 15 0,-3-7-92,-8 9 0,-3 0 30,-4 0 1,5 0-56,-5 0 0,-4 0 72,-2 0 0,2 0-65,-2 0 1,-1 7 81,-5-1 0,-1 1-25,0-7 1,3 6 21,4 1 1,-3-1 0,10-6 1,-1 0-13,7 0-2,-1 0-91,9 0 95,3 0-128,8 0 108,0 0-238,8 0 208,-5 0-15,5 0 45,1 0-7,-7 0 0,7 2-6,-9 5 9,0-5 0,0 8-50,0-3 53,0-5 0,0 9-58,0-5 1,0-1 16,0 7 13,0-7 19,0 12 19,0-6 184,0-1-133,0 8 298,0-16-199,0 15 148,0-15-95,0 7-64,0-1 39,0-6-32,0 7-40,0-9 38,0 0-38,8 0 25,-6 0-1,7 0-98,-1 0 1,-3 0-2,8 0 0,-7 0-137,7 0 162,-9 0 0,13 0-116,-4 0 0,-2 6 97,2 1 1,-2 1 3,2-1 1,4-3-18,-4 9 0,-3 0 66,3 6 0,-6 1-12,6-1 1,-9 2 117,2 5 1,-4-2-47,-2 8 1,0-6-74,0 6 1,-6-9-97,0 3 1,-9 4 104,2 2 1,-2-4-193,2-2 0,-4-4-19,4-3-127,-5 0-190,-1 1-213,0-10 91,-1-1 246,1-9 0,6-2-326,0-5 480,9 5 0,-7-6 188,5 8 0,4 0 0,-7 0 0,9 0 0,9 0 0,2 0 0</inkml:trace>
  <inkml:trace contextRef="#ctx0" brushRef="#br0">22655 6067 7601,'10'-9'83,"8"-2"1,-16-2 273,4 1-226,-4 7 1,1-5 194,3 3-356,-4 5 194,7-15-151,-18 15 0,-2-7 48,-8 9 0,0 2-131,-1 5 1,1-3 25,0 9 1,-1-7-30,1 7 1,-2-6 51,-5 5 0,4-5 40,-3 6 1,3-3 45,3 3 1,6-2-56,0-4 1,0-5 132,-6 4 0,6-4 14,0-2 165,9 9-183,-13-7-123,14 7-84,-5-9 124,8 0-52,0 8 0,0 3 35,0 8 0,2 1-89,4-1 1,-1 0 61,8 1 0,-9 5-104,2 1 1,3 6 89,-3-6 0,1 6-120,-7-6 1,0 6 107,0-6 1,0 6 15,0-6 0,-7 0-4,1-7 0,-3-2-51,3-4 88,4 4 1,-9-15-68,5 5 163,3-5-124,-5-2 1,16-9-28,5-4 0,11-2 73,2 3 1,8-6 1,-2 5 0,5 3 80,1-3 1,8 9-70,-1-3 0,0 5-60,-7 2 0,1 2 32,0 5 1,-9 5 120,-4 14 0,-14-2-61,-5 8 1,-5-2 24,-2 2 1,-17 5-62,-9-5 1,-8 2-13,-5-1 0,-2 1-53,-4-8 1,2 2 66,-8-3 1,8-3-108,-2 4 0,4-7 58,2-6 1,3 2-225,3-9 1,5 1-89,9-7-180,8 0-57,3 0 275,8 0 1,2 0-272,4 0 0,5 0 142,8 0 0,1 0-23,-1 0 1,-6 2 410,0 4 0,-2-1 0,2 7 0,4 1 0,-7 15 0,10 2 0</inkml:trace>
  <inkml:trace contextRef="#ctx0" brushRef="#br0">20760 7438 7721,'-12'0'-339,"-1"0"1,-2 0 0,-3 0 535,-1 0 1,0 0-1,-1 0 95,1 0 1,6 0-46,0 0 0,7 0 30,-7 0-113,9 9 1,-7-5 138,4 9-214,5-9 0,-4 7 135,12-4 0,-1-5-62,8 4 0,6 3-91,7-3 1,6 1 79,-6-7 1,10 0-99,3 0 0,2 0 77,10 0 1,7 0-58,7 0 1,10 0 13,2 0 0,18-9-282,-41 3 1,1-1-1,4-2 1,0-1 194,5-2 1,1-2-1,4 0 1,2-2 45,9-3 1,1-1 0,-2 1 0,1 0-58,3-1 1,1 1 0,-1 0 0,0 0-228,0-1 0,1 1 1,2-1-1,0-1 267,-2-2 1,0 1-1,-4 2 1,1 1 1,-4 0 1,0 0 0,0 0 0,-1 1-11,-5 5 1,0 0 0,0-3-1,1 0-181,0 3 0,-2 0 0,-8 0 1,-1 1 172,0 1 1,0 2 0,42-3-141,-6-1 0,-3 2 179,-10-2 0,-9-2-118,-10 9 1,-7-1 458,-7 7 1,-10 0-428,-9 0 1139,-8 0-1267,4 0 508,-9 0 1,-8 2-554,-5 5 0,-1-5 194,1 4 0,-2-4-76,9-2 1,-6 0-149,6 0 1,-7 0-69,7 0-136,0 0 184,6 0-521,-8 0-54,6 0-70,-15 0-79,7 0 981,-18 9 0,-2 2 0,-8 8 0,0 0 0</inkml:trace>
  <inkml:trace contextRef="#ctx0" brushRef="#br0">21534 8153 7101,'0'-10'-1119,"0"1"1119,0 9 0,0 0 0,0 9 0,0 1 0</inkml:trace>
  <inkml:trace contextRef="#ctx0" brushRef="#br0">21553 8288 7722,'9'-30'-60,"1"3"0,7 7 1,-2 1-1,-4 0 0,0 1 331,0 6 0,-7-6 0,5 5 496,-1-4-294,-6-2-342,7 0 0,-11 8 0,-5 4 22,-6 5 1,-4 2-231,-2 0 0,0 9 61,-1 4 0,1 4-59,0 2 0,-3 1 79,-4-1 1,5 7-55,-5-1 0,2 10 31,-1-3 1,10 2-21,-5-1 1,7 7 44,1-7 0,3 7 17,9-7 0,2 3 7,5 3 0,12-1-8,13 1 0,11-7-10,2 0 0,7-6 7,-7 6 0,9-8-5,-3 2 0,-6-5-14,-6-2 0,-3 1 3,-10-1-174,-9 0 1,-8 1 104,-9-1 1,-11-6-326,-8 0 0,-7-2 148,-6 1 0,-3 3-294,10-8 1,-8-1 156,8-6 1,-1 0 379,7 0 0,-1-4 0,1-9 0,0-8 0,-1-18 0</inkml:trace>
  <inkml:trace contextRef="#ctx0" brushRef="#br0">21437 8308 7722,'0'-13'0,"0"0"260,-9 0 1,7 0-50,-4 0 1,6 7 171,6-7 0,-1 9-127,7-3 1,3-1 52,11 1 0,4-6-65,9 7 0,6-9-112,0 2 0,9-4 27,-3-2 0,-1-1-105,1 1 0,-1 2-326,1 4 0,-3-4 180,-10 4 1,1-4-632,0-3 0,-9 10 355,-5 3 1,-3 5-355,-3 2 0,0 0 245,1 0 1,-3 2 210,-4 5 0,2 10 266,-9 9 0,9 8 0,-4-4 0,8 9 0</inkml:trace>
  <inkml:trace contextRef="#ctx0" brushRef="#br0">22403 8501 6920,'11'9'1597,"-2"-7"-1191,-1 6 0,3-8-158,8 0 1,7-2 69,0-4 1,11 1-108,1-7 1,3-1-55,11-7 1,-7 3 53,6 4 1,-1-10-285,1 3 1,-4-1-511,-8 8 0,-9-4 378,-4 4 1,-7-4-462,-6-3 1,-4 8-51,-9-1 108,0 8 0,-9-10 289,-4 9 1,-10 0 318,-3 6 0,0-7 0,7 1 0,-3-3 0,-4 3 0,5 1-76,-5-8 0,5 7 76,1-7 0,1 2 483,0-1-262,-1-6 2,1 8 0,2-3 267,4 0-62,4 9 0,9-3 25,0 14 1,9 3 119,4 10 0,4 1-348,2 5 1,1 6-2,-1 13 0,-6 2-463,0 5 0,-7 2 218,7-9 1,-9 8-165,3-1 1,2-3 142,-3 3 0,3-12-557,-3-1 1,-2-2 36,9-12 1,0 8-158,6-8 1,1-1 395,-1-11 0,3-5 323,3-8 0,14-8 0,10-3 0</inkml:trace>
  <inkml:trace contextRef="#ctx0" brushRef="#br0">23409 8153 7722,'0'-19'228,"0"6"-152,0 0 1421,0 9-525,0-5-763,-9 9 1,7 9-7,-5 4 1,5 4-26,2 2 1,0-6-77,0 0 1,9 0 86,4 6 0,10 1-245,3-1 0,2 2 65,-2 5 0,-2-4-17,8 3 1,-9 3 10,3-2 1,0 8 62,-7-1 0,3 3-512,-16 3 1,1 6-249,-7 0 1,-15 6-48,-5-6 1,-12 1 315,0-8 1,-11-1 24,-2-5 1,2-4 100,11-9 0,-3-8 299,9-5 0,-8-12 0,4-5 0</inkml:trace>
  <inkml:trace contextRef="#ctx0" brushRef="#br0">23351 8076 7722,'13'0'1432,"-1"0"0,1 0-1043,7 0 0,1 0-209,5 0 1,10-9 30,10-4 0,9 1-330,3-8 0,2 3 152,11-15 1,-6 0-663,6-7 1,-9-2 111,2-4 1,-6 4-310,-6-4 0,-5 5-69,-8 1 1,-3 2 894,-3 5 0,3-4 0,-6 6 0</inkml:trace>
  <inkml:trace contextRef="#ctx0" brushRef="#br0">25264 6724 7515,'-17'2'-10,"4"4"279,-4-4 25,15 7 72,-7-9 0,12 0-160,3 0 0,5 0 47,8 0 0,7 0-50,0 0 0,6-2-31,-6-5 1,8 3-78,-2-9 1,-2 7-156,2-7 1,-2 2-141,3-2 0,3-4 150,-4 4 1,-4-2-331,-2 2 1,-4-2-42,-3 9-45,0-9 0,-6 13-150,0-5 382,-9 5 0,3 4-32,-14 5 0,-1 3 26,-5 10 0,-4-1 240,4 0 0,-2 1 0,2-1 0,-4 7 0,4-1 0,-4 3 0,-3-2 0,1-4 80,0 3 0,6-3-100,0-3 1,2 0 174,-2 1 0,-2-1 60,9 0 0,-1-6 408,7 0 116,0-9-476,0 5 1,2-9 54,5 0 0,10 0-74,9 0 0,2-2-185,-2-5 1,-3 3 92,9-9 0,-6 7-142,6-7 1,-8 6-148,2-5 0,2 5-172,-3-6 1,1 3-191,-6-3 0,5-4 250,1 4 1,0 2-160,-7-2 0,3 7 104,3-7 1,-3 6 68,4-6 0,-7 7 235,-6-7 0,4 7 0,-4-7 0,13 8 0,4-3 0</inkml:trace>
  <inkml:trace contextRef="#ctx0" brushRef="#br0">26946 6453 7721,'0'-19'-56,"0"-1"0,0-5 0,-2-1 0,-2 2 157,-3 3 0,-1-5-10,1 0 1,5 1 0,-7 3 0,3-2 49,0-1 0,-7 5-68,6 7 35,-8 1 0,7-1 27,-5 0 0,2 9-169,5-3 1,3 14 78,-3 5 1,-5 6-42,-2 1 1,5 11 73,1 9 1,-1 1-63,1 12 1,-6-1-2,7 7 0,-3 0-91,3 0 1,4-6 21,-5-1 0,5-8 49,2 2 1,2-6-6,5-7 1,3-4 19,10-9 1,-1-8 169,0-4 0,1-5-116,-1-2 0,-2-2 65,-4-5 1,4-4-86,-4-8 0,-2-2 78,2-5 1,-7 2-45,7-8 1,-9 0 7,3-7 0,-5 1-214,-2-1 0,0 0 63,0 1 0,0-1-218,0 0 0,0 1 113,0-1 0,0-2-103,0-4 1,7 7 61,-1-1 0,0 7-70,-6 6 1,7 11-195,-1-4 1,3 10 216,-3-4 1,-1 9 257,8-3 0,-7 12 0,7 1 0,0 7 0,6-6 0,9 16 0,2-1 0</inkml:trace>
  <inkml:trace contextRef="#ctx0" brushRef="#br0">27313 6318 7721,'0'19'0,"0"0"155,0 1 1,0-7 11,0 0 0,0-1 136,0 8 0,3-7-1125,3-1 589,-4 1 0,7 0-277,-9 0 214,0-9-131,8 5 186,3-18 99,8-1 1,-1-10 141,-6 1 0,3 0 0,-8-1 0,-1 1 0,-6 0 0,9-1 0,-7 1 0,5 0 0,-5-1 0,-2 1 287,0 0 1,0 6-60,0 0 0,0 7 497,0-7-5,0 0 2,0 2-464,0 3 1,2 1-51,4 1 0,-1-1 43,7 7 0,3 7-40,11-1 0,2 7-205,4-7 1,3 9 74,-9-2 0,6 5-82,-6 1 1,-1 7-64,-5-1 0,-7 8-60,-1-8 1,-7 10-126,1-3 0,-8 4 112,-11 3 0,-2 6-435,-17 0 0,2-2 250,-2-11 1,-5 3-184,5-10 1,4-1 123,2-11 0,5 2 129,1-9 0,3-1 252,4-12 0,-2-6 0,9-12 0,-1-5 0,7-9 0,0 0 0</inkml:trace>
  <inkml:trace contextRef="#ctx0" brushRef="#br0">27449 6183 7721,'0'-11'1205,"0"2"-697,0 1-210,8 6 0,9-7-99,9 9 0,11-7-69,1 1 0,10-9 93,10 2 1,6-4-380,1-2 0,-3-3-91,-11-4 1,3 3-295,-9-9 1,0 6-348,-6-6 0,-11 6 427,-9-6 1,0 6 460,-6-6 0,5 0 0,1-7 0</inkml:trace>
  <inkml:trace contextRef="#ctx0" brushRef="#br0">30348 11785 7214,'22'-2'344,"3"-4"1,6 4-384,7-5 1,9 5 60,5 2 0,12 0 55,7 0 0,4 0 1,3 0-1,-1 0 27,0 0 0,9 0-85,5 0 0,-8 0-897,-5 0 904,-1 0 1,-10 7 0,6-1-149,-3-2 0,-5 5 33,6-3 1,-9 7 15,2-6 0,5 8 22,2-2 0,-11 2 37,-2-2 1,-11 4-10,5-4 1,-9 10 103,2 3 0,-13 2-89,-6-2 1,-4-3 110,-3 9 1,0 1 425,1 5 0,-10 1-503,-3 0 0,-5 1 53,-2 5 0,0-2-77,0 9 0,0-1-14,0 7 1,-2 2-9,-5 5 0,-1 1-73,-5 5 1,-4 4 81,4-4 0,-2 13-173,2 6 1,-4 5 188,4 1 1,2-6 2,-2 0 0,7 1-19,-7 5 1,8 7 2,-1 0 0,4 7-227,2-7 1,0-48 0,0 2 240,0 52 1,0-52 0,0 0-39,0 1 1,0 0 0,3 0 0,0 0 29,1 0 0,-1 0 0,0-4 0,0 1 49,-3 54 0,0-1-55,0 1 0,0-10 108,0-9 0,0 0-205,0 7 0,0 6 165,0 0 0,-2 0-42,-4-6 0,3-9 11,-3-5 0,4 1-23,2-7 0,0-1-61,0-12 0,0-2 111,0 9 0,0-2-12,0 2 1,0-5 104,0-8 0,0-6 57,0-1 1,-7 5-150,1 2 1,-9-4 413,2-16 0,-4 1-340,-2 0 0,-7-1 33,0 1 0,-6-7-133,6 0 1,-10-8-133,-3 2 0,0-5-4,-6-2 1,-4-1 21,-3-6 0,3 3 29,-3-8 0,-4 2 21,-2-3 0,-4-4 2,11 5 0,-5-5 92,-2-2 1,-9 0-217,-4 0 0,5 0 94,1 0 0,5 0-239,2 0 1,2 0 87,5 0 1,3-7-206,10 1 0,-1-3 417,0 3 0,1-14 0,-1-10 0</inkml:trace>
  <inkml:trace contextRef="#ctx0" brushRef="#br0">10148 13215 7621,'0'-19'879,"-6"0"-178,-1-1 0,1 1 0,4 2-384,-5 4 1,5-4 111,-4 4-217,3 4 0,6-8 1,3 4-1,7-2 248,4 2 1,11-4-272,4 4 0,7-10 97,6-3 0,11 0-3,8 7-94,9-1-302,-13 1 0,13 8 172,-8 5 1,6 4-386,-7 2 1,-10 11 17,-15 8 1,-9 2-153,-11 12 0,-8 5 228,-5 7 0,-8 0-73,-11-6 1,-8 2-120,-18 4 0,-8 2 117,-5 5 1,-10 3-16,-3-3 1,1 2 108,6-3 1,-4 5 285,4-5 1,4-3 5,15-3 1,9-11 147,5-2-139,12-8 0,13 2 122,13-13 0,6 2-49,7-9 1,4 0-16,8-6 1,1 0 10,0 0 0,6 0-41,0 0 0,0 0-50,-6 0 0,-3 0-45,-4 0 1,-2 0-12,-4 0 1,-4 0-615,3 0 306,-12 0-1611,5 0 870,-16 0 1039,6 0 0,1-8 0,2-3 0</inkml:trace>
  <inkml:trace contextRef="#ctx0" brushRef="#br0">11559 12964 7620,'20'-30'0,"-1"4"0,-2 3 150,-4-3 1,-2 11 307,-5-4 1,-4 10-432,5-4 0,-3 9 15,2-3 971,-3 5-291,5 2-215,-8 0-146,0 0-1,-8 9-368,-3-7 92,-9 15 1,1-13-143,0 9 1,6-8 59,0 1 0,7 3-253,-7-3 179,0 9 1,-6-11 72,-1 9 1,7-2 26,0 2 1,3 4 43,-3-4 0,-4-2-157,4 1 0,2 1 120,-2 7 0,7-3-308,-7-4 1,6 2-78,-6-9-57,9 9 295,-13-4 0,15 2-194,-5 0-331,5-9 175,2 5 0,0-12-408,0-3 0,9-5 870,4-8 0,10 0 0,3-1 0,8-8 0,-3-2 0</inkml:trace>
  <inkml:trace contextRef="#ctx0" brushRef="#br0">11791 12829 7620,'9'-11'-257,"1"-6"951,10 6 1,-7-6-274,0 4 0,-7 2 215,7 5-388,-9 4 129,5-7-231,-9 9 1,-9 0 41,-4 0 1,-4 9-113,-2 4 1,-9 2 44,-4-2 1,2 4-161,-3-4 1,3 2-2,-2-2 0,-2 2-73,8-9 0,-2 7 97,2-7 0,5 7 68,-5-6 1,11 6 19,2-7 0,0 0-17,-6-6 2,8 0-68,3 0 9,-1 9 0,7-5-45,-5 9 1,5-6 80,2 5 1,0 1 46,0 7 1,0 1-61,0 5 0,2-2-101,5 8 1,-5-9 56,4 3 1,-3 2-460,-3-2 1,0 0 143,0-7 1,0-6-301,0 0 510,0-9 0,2 7 192,4-5 0,-2-4 38,9 5 1,-6-12-122,6-1 0,0-9 352,6 2 1,0-4-131,1-2 0,-1-1 55,0 1 0,7 0-77,0-1 1,6 3-183,-6 4 1,8-4 80,-2 4 1,5 5-6,1 1 0,-5-1-86,-1 1 1,-2 3 48,2 10 0,-4 5-168,-9 8 1,-1 3 95,-5 4 0,-5-3 31,-8 9 1,-8-6-18,-5 6 1,-13-6-10,-6 6 0,2-8 7,-3 2 0,1-5 14,-7-2 1,9-1-15,5-6 0,3 3 22,3-8 0,2 2-507,4-3 142,-4-4-424,6 7 0,-2-9-636,0 0 1425,9-9 0,-13 7 0,6-7 0</inkml:trace>
  <inkml:trace contextRef="#ctx0" brushRef="#br0">8640 14220 7620,'-13'2'74,"1"2"1,-4 3 0,-1-3 362,-2-2 1,6 5 0,0-1 426,-2-2-515,7 7 0,-1 0 535,9 8-640,0 0 1,2-1-33,5-5 1,3 4 102,10-4 1,8-5-143,4-1 0,4 1 39,3-1 0,15 6-113,4-7 1,15 0 58,4-6 1,17 0-368,16 0 1,-46 0 0,3 0 242,3 1 0,2-2 0,7-3 0,3-2-374,4-3 1,2-2 0,3-1 0,3-1 385,5-3 0,1-1 0,4-4 1,1-1-4,1 3 1,0 0 0,-34 4 0,0 0 0,-1 0 26,29-8 0,0 1 0,0 1 0,0-1-2,-4-4 0,1 0 1,1 2-1,-1-1-62,-3-1 0,-1 0 1,-3 2-1,-2 1 34,-9 3 1,-3 1 0,-6 1-1,0 0-181,-2 2 0,-1 0 1,-8-1-1,-2 2 57,46-5 1,-19-1-61,-33 14 193,-3 1 253,-27 6 0,-6 6-374,-21 1 1,-14 8 762,-12-2 0,-4 10-1327,-3 3 1,-8 0 515,-5-7 0,-4 0-1387,-2 1 0,9-7 609,4 0 0,4-9 273,2 2 1,3-4-300,4-2 924,-5 0 0,7 9 0,-9 2 0</inkml:trace>
  <inkml:trace contextRef="#ctx0" brushRef="#br0">8640 15437 7620,'0'-13'111,"0"0"1,0-2 0,0-2 326,0-2 1,0 6-1,0 0 1,2-2-76,5-2 0,6-2-211,13-1 1,4 1 0,10 0 0,3 1-9,2 5 0,9-2-153,-2 9 0,-5 0 47,-2 6 1,0 4-245,-6 9 0,-5 0 163,-14 12 0,-10 3-199,-3-2 1,1 8 96,-1-1 1,-9 3 49,-11 3 0,-4-1 58,-3 1 0,-6 0 39,1-1 0,-10 1 14,3 0 1,4-1 124,2 1 0,-2-7-93,3 0 0,5-8-37,7 2 1,9-11-210,-2-2 217,4-1 0,10-1-108,5-4 0,11-5 68,1-2 0,8-2-31,-8-5 1,8 5-72,-8-4 0,3-3-168,-2 3 0,-4-7-240,3 6 1,-3-8 207,-3 2 1,-6 3-649,0-3 971,0 0 0,15-6 0,2-1 0</inkml:trace>
  <inkml:trace contextRef="#ctx0" brushRef="#br0">10245 14857 7620,'10'0'1207,"-1"0"0,-11 3-917,-5 3 1,-3 0-247,-10 14 1,-14 3 91,-5 16 1,-12 2-219,-1 4 0,3-2-55,-3 8 1,12-1-81,1 1 0,9-3 142,10-10 1,10 1-36,3-1 1,16-8 82,10-4 1,7 2 1,6-2 0,5 6 6,-5-6 0,4 6 9,3-6 1,-9 6 112,-4-6 1,-7 6-23,-6-6 0,-4 2 0,-9-3 0,0-3-155,0 4 0,-15-5-183,-5-2 1,-10 1-804,5-1 1,-10-6 141,3 0 918,4-9 0,-8 5 0,5-9 0</inkml:trace>
  <inkml:trace contextRef="#ctx0" brushRef="#br0">9839 15167 7620,'0'-20'694,"0"7"154,0 1 0,0 5-424,0-6 1,2 9-170,4-3 0,-1 3 62,8-2 1,-1 4-130,8-5 1,6 5 126,-1 2 0,10-2-126,-3-5 1,2 5-51,-2-4 1,5 4-17,-5 2 1,3-2-116,-3-5 1,2 5-114,-8-5 1,0-1 86,-7 1 0,7-5-810,0 5 0,-1-8 377,-5 2 0,-7 2-543,-1-1 1,1-1 246,7-7 1,-1 3 60,0 4 1,-6-4 685,0 4 0,0 5 0,15-9 0,2 6 0</inkml:trace>
  <inkml:trace contextRef="#ctx0" brushRef="#br0">11250 15360 7620,'-19'0'-140,"-1"0"0,1 2 0,0 2 0,-1 3 0,1-3 709,0-2 0,6-2-382,0 0 0,0 7 0,-6 1 95,-1 3 0,1 0 47,0 1 0,8 6-101,4-5 0,5-3 17,2 3 1,0-6-46,0 5 1,2-7 121,5 1 0,6 3-53,13-3 0,-3 1-44,9-7 0,3 0-96,10 0 1,-2-7-78,8 1 1,-6-9-2,7 2 0,-3 2 87,3-2 0,2 0-246,-9-6 0,6 2 37,-6 4 0,0-4-358,-6 4 0,-9 2-27,-4-2 0,-5 7-872,-1-7-576,-9 9 1374,-3-13 0,-16 12-5,-5-8 0,2 7 535,-2-7 0,2 7 0,-2-7 0,-4 0 0,15-6 0,-7-1 0</inkml:trace>
  <inkml:trace contextRef="#ctx0" brushRef="#br0">11752 15051 7620,'0'-22'-469,"0"-4"0,-2 5 941,-4-5 1,2 5 236,-9 1-287,8 1 0,-10 6 204,9 0-233,-9 9 1,11-5 340,-9 9-403,8 9 0,-3 8 15,8 9 0,0 2-51,0-2 0,2 4 19,4 8 0,-1 1-125,8 0 0,-7 6-155,7 0 1,-7 8 110,7-1 1,-8 4-420,1 2 1,-4 6 14,-2 1 1,0 8-158,0-3 0,0-3-514,0-3 1,0-6 419,0-6 1,0 1-358,0-7 1,0-10 866,0-10 0,9-5 0,1-1 0</inkml:trace>
  <inkml:trace contextRef="#ctx0" brushRef="#br0">12564 14780 7434,'7'-19'86,"-1"0"1,1-1 0,-7 1 1500,0 0-948,0 8-326,0 2-341,-9 26 0,7 7 84,-5 21 0,5 4-125,2 9 0,0 3 65,0 3 1,0 5-260,0 8 1,0-6 98,0 0 1,7-3-271,-1 3 1,9-11 177,-2-8 1,4-9-62,3 2 1,-1-13-38,0-6 1,1-13 36,-1-7 1,2-4 316,5-2 0,-4-4 0,3-9 0,3-2 0,-2-17 0,0 6 0,-7-6 0,1 0 0,-1-7 0,-6 0 0,0 1 0,-7-1 0,7 0 0,-9 7 0,3 0 0,-5 6 0,-2-6 0,0 8 167,0-1 0,0 3 151,0 3 880,0 8-441,0 3-453,0 8 0,0 2-106,0 4 1,0 5 28,0 8 0,2 1-393,5-1 1,1 0 188,5 1 0,4-1-391,-4 0 0,-2-6 204,2 0 1,0-2 3,6 2 0,0 2 1,1-9 0,-8 0 440,1-6 11,0 0 0,0 0 348,0 0 1,-9-2-69,3-4 0,-5 2-149,-2-9 1,-2 2-205,-5-2 1,-3-4-198,-10 4 0,1-2-52,0 2 0,-7-4 93,0 4 0,0-4-177,7-2 0,0 6 14,-1 0 0,1 0-799,0-6 0,6-1 84,0 1 1,9-2-241,-3-5 0,5 2 686,2-8 0,0 6 369,0-6 0,9 8 0,3-1 0,6-5 0,1-1 0,0-7 0</inkml:trace>
  <inkml:trace contextRef="#ctx0" brushRef="#br0">13318 13660 7620,'-19'12'121,"0"1"248,8-8-161,-6 3-96,15-8 1,-5-2-13,14-4 0,5-5 0,12-8 0,4-1 81,2 1 1,-4 0-149,6-1 0,-2 1-50,2 0 0,-4-1-135,-8 1 0,5 6-708,1 0 445,0 0 112,-7 3 0,-10 12 46,-9 17 1,-9 9-37,-10 11 0,-9 10 293,-4 9 0,-5 0 0,-1 6 0,-1 3-21,0-3 1,9-6-2,4-6 1,13-16 191,7 3-86,4-13 1,4-7 188,4-13 1,7-3-43,13-3 0,-2-15-148,8-5 1,0-6 12,7 1 1,-7-5-267,0-9 1,1 3-113,5 3 1,-1-3-108,-5 4 0,-4 2 389,-9-3 0,9 1 0,-6-6 0,5-1 0</inkml:trace>
  <inkml:trace contextRef="#ctx0" brushRef="#br0">13782 12887 7620,'0'-22'64,"0"-1"1,0-3 188,0 2 0,2 3-30,5 2-11,3-1 0,16 1-186,0 0 0,0 8 65,-7 4 0,7 5-208,0 2 1,-1 9 32,-5 4 1,-3 4 70,-4 2 1,-2 7 19,-5 0 1,-4 8-18,5-2 1,-5 7 14,-2 6 1,-7-4 20,1 4 0,-1-4-25,7-3 0,0 1 39,0 0 0,0-7-25,0 0 1,3-8 1,3 1 0,5-10-5,8-2 0,3-8 6,3 1 0,-3-4-109,4-2 0,2-8-261,-3-5 1,1-7 161,-7-5 0,-8 3 92,-4-4 0,1-4-139,-1-2 0,-1-4-277,-6-3 1,2 7 513,5 0 0,-5-1 0,4-5 0,-4 6 0,-2-1 0,0 3 0,0-2 0,0-2 0,0 8 0,3-6 0,3 6 0,-2 0 0,9 7 0,0 2 56,6 4 0,-6-2 414,0 8 59,-9-8-181,14 13 1,-16-4 173,4 12 0,-4 5-165,-2 8 1,0 1-6,0-1 0,0 0-152,0 1 1,0 5-202,0 1 1,0 0 87,0-7 1,9 0-51,4 1 1,4-1-108,2 0 1,3-6-163,4 0 0,-3-2 38,9 2 1,-1 4 73,1-4 0,-4-2-58,-9 1 1,0-5-3,1 6-36,-10 0 1,-3 6 50,-14 0 1,-3 1-69,-10-1 1,1-6 33,0 0 1,-7-9-159,0 2 0,0-3 51,7-3 0,-7 0 134,0 0 0,1-9 174,5-4 0,7-4-2,1-2 0,1-7 90,-2 0 0,-2-8 1,9 2 0,-7-5 48,6-2 1,1 3 66,6 4 0,0-3 149,0 10 1,0-1 657,0 7-333,0-1-331,0 1 0,8 2-93,5 4 0,4 2-174,3 5 1,8-5 93,4-8 1,4-1-89,3 1 1,6-7-86,0 0 0,9-8-149,-3 2 0,3-5-377,-2-1 1,-5 6 278,-8-1 0,-1 8-547,1-8 0,-3 12-116,-3 2-16,-5 8 923,-9 11 0,-8 8 0,-5 5 0,-4 22 0,-2 6 0</inkml:trace>
  <inkml:trace contextRef="#ctx0" brushRef="#br0">15541 12616 7620,'11'-19'0,"4"0"33,-9-1 1,7 7 432,-6 1 64,-1-1-224,3-7-129,-7 10 0,4 1 47,-12 9 1,-5 11-36,-8 8 0,0 3 81,-1 10 0,-8 6-82,-4 7 1,-4 9-62,-3-2 1,0 6-14,1 6 0,-1 3-186,0 3 1,-2 6-203,-4-6 0,5 6-2,-6 1 1,6-2-129,1-4 0,7-5 214,0-8 0,6 0-93,-6 0 1,8-8 5,-2-5 1,11-5-202,2-1 1,9-9 39,-3-4 1,5-5-261,2-1 698,9-10 0,10 8 0,11-8 0</inkml:trace>
  <inkml:trace contextRef="#ctx0" brushRef="#br0">14942 13949 7620,'2'-17'258,"5"4"0,-5-4-70,4 4 1,5 3 152,2-3 0,-2 6-189,1-6 0,3 7-202,11-7 0,-4 9-180,3-3 0,-3 5 206,-3 2 1,1 9-99,-1 4 0,-2 4 101,-4 2 0,-2 9-61,-5 4 1,-4 5 15,5 1 0,-12 7 67,-1 1 0,-9 7 6,2-1 0,2-5 70,-2-2 1,7-4-95,-7-3 1,9-1 1,-3-5 1,5-4-74,2-9 0,9-6 55,4 0 1,4-6 20,2 5 1,7-5-7,0 6 0,0-7-15,-7 7 1,-2 0 88,-4 6 1,-4 1 150,-9-1 0,0 9-154,0 4 1,-15 5-25,-5 1 1,-10-1-192,4-5 0,-6 4 80,6-3 0,1-6-1040,5-1 1122,1-13 0,0 4 0,-1-6 0</inkml:trace>
  <inkml:trace contextRef="#ctx0" brushRef="#br0">15619 13911 7620,'-20'19'0,"7"0"306,0 1 0,7-1 464,-7 0 0,9 3-316,-3 4 1,5-5-122,2 5 0,0 2-249,0-3 0,2 1 70,5-6 0,4-1-253,8 0 1,0-2 19,1-4 1,-1 4-75,0-4 1,1-2 119,-1 2 0,0 0-94,1 6 0,-10 0-40,-3 1 1,-5 1 63,-2 5 1,-2 2-366,-5 4 1,-6 2 179,-12-8 1,3 2-430,-4-2 0,-2-11 228,3 4 1,-1-14 488,7-5 0,1-11 0,5-15 0,5-6 0,8-13 0,0-7 0,0-12 0,6-5 0,1-8 0,6 0-180,-7-1 1,7 10 189,-7 3 1,3 7 641,-3 7 0,-3 12-258,3 13 0,-2 13 1543,3 7-1293,-5 4 0,9 4-175,-5 4 1,5-1-152,8 8 1,9-9-74,4 2 0,11-8-867,2-11 1,18-4 445,1-22 0,11-12-27,-33 17 1,0-3-1,6-8 1,1-2-1,4-3 1,1 1-1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6553 15592 7620,'0'19'175,"0"0"0,0 1 650,0-1 0,0-6-449,0 0 1,8-9-229,5 2 1,4 3 0,5-3 0,1-1-51,3-3 1,17-2-88,2 0 0,13 0 59,13 0 1,4-11-83,22-8 0,0-3-146,-40 7 0,2-2 1,-2 1-1,2 0 167,8-3 0,1-1 0,-3 1 0,1 0-247,4-1 1,2 1 0,0-1 0,2-1 293,-1-1 0,2-1 0,5 2 0,1-1-8,3-3 0,-1-1 1,0 3-1,0 1 5,1-4 0,-1 0 0,-2 4 0,-1 1 2,4-1 0,0-1 0,-4 2 1,-1-1-4,2-1 0,-1 1 0,-5 5 0,-2 0 4,-1-3 1,-2 1 0,-5 6-1,-1 0-5,-2 0 1,-2 1 0,-4 1 0,0 0-142,-1 1 0,0 1 0,37-11 180,-2 1 1,-15 8-248,-4 5 0,-9-3-123,3 3 0,-16-1-574,-10 7 0,-9 0 424,-19 9 0,-3 2 203,-8 8 0,-8-6-256,-5 0 1,-4 0 199,-3 6 283,-8-8 0,-2 6 0,-8-6 0</inkml:trace>
  <inkml:trace contextRef="#ctx0" brushRef="#br0">7635 14181 7620,'-8'-30'0,"-1"-4"0,-4 8 0,-2-6 504,9 6 1,-1-8-111,7 2 0,9-5 320,4-2 0,6 1-407,7-1 1,6-6-1,13 0 1,7 2-22,3 2 1,3 5-189,0 4 0,0 10-156,0 9 0,-2 9 86,-4-3 0,-7 23-9,-13 9 0,-13 12 38,-12 8 0,-5 4-247,-2 9 0,-11 9 101,-8 4 1,-11 6-234,-15 7 0,-5 1 231,-8 6 0,5 1-234,-5-8 0,10 2 163,-10-3 1,13-3 100,0 3 1,15-20-72,11-12 0,10-10 60,16-9 0,12-6-145,13-13 0,13-5-66,7-8 1,10-6-79,3-1 1,8-8-289,-2 3 0,-5-12 221,-1-2 0,-7-6-140,-7 6 0,1-8 758,-14 2 0,-3 0-190,-16-7 0,-2 5 0,-4-12 0,-4 6 0</inkml:trace>
  <inkml:trace contextRef="#ctx0" brushRef="#br0">8466 13949 9691,'0'11'2380,"0"0"-2060,0-5 0,0-1-128,0 7 0,2-1-261,5 2 0,4 4 109,8-4 0,2 4 2,5 3 0,4 1 112,9 5 1,2-5-159,4 5 1,-4 2-81,4-2 0,-4 6-207,-3-6 1,-8 8 83,-4-2 0,-13 5-42,-7 1 1,-14-5-586,-11-1 0,-9 0 350,-11 7 1,0-3-434,1-4 1,-1-10 406,0-9 1,1-9 509,-1 2 0,0-21 0,1-6 0</inkml:trace>
  <inkml:trace contextRef="#ctx0" brushRef="#br0">8466 13756 7657,'13'0'709,"0"0"0,2 0-235,11 0 1,-2 0 278,8 0 0,9-8-303,10-5 1,11-11-264,3-2 1,6-8-237,-7 2 1,3-7-317,-3-6 1,-10 4 198,4-4 1,-13-2-187,0 2 1,-11-7-812,-1 7 1,-8-6 473,8 6 0,-10-7 689,3 7 0,4-9 0,0 5 0</inkml:trace>
  <inkml:trace contextRef="#ctx0" brushRef="#br0">7674 16925 7580,'-11'-9'479,"2"7"-241,9-15 1,0 6-1,3-10 92,3-5 1,7 4-37,13-3 1,6-3-71,13 2 0,-2 0-93,9 7-94,-1 0 0,-2 1 0,-1 6-160,-1 5 129,-15 5 1,13 6 0,-17 7-151,-4 8 1,-1 13 44,-16 1 0,-3 3 34,-10 3 0,-1 2-11,-12 4 1,2-2 58,-15 8 1,6 1 150,-6 6 0,-1 6-64,-5 0 1,1-1-31,5-12 0,4 3-211,9-9 1,6-2 68,0-11 0,11-4-51,2-9 0,4-8 32,15-5 0,5-12-347,15-7 1,2-6 162,4-7 0,4-10-371,9-9 0,-2-7 676,-5 7 0,5-9 0,-4 3 0,-3-5 0,3-2 0,-9 2 0,2 5 0,-11-3 0,-2 9 0,-14-7 0,1 7 0,-13 0 0,1 7 0,-7-1 0,-7 0 0,-3 7-77,-10 0 1,1 8 350,0-2 1,-1 7 40,1 6 0,2 3-12,4 3 1,-4 5 148,4-4 54,4 12 1,1 5-122,8 8 0,0 7 110,0 0 1,0 8-135,0-2 0,6-2-175,1 2 1,10-2-94,2 3 1,0 1-132,7-8 1,4 2 142,2-3 0,-1-3-60,1 4 0,0-5-96,7-2 0,-1 9 32,1 4 0,-9-1 21,-4 1 1,-7 2 23,-6 11 0,-4 5-70,-9 8 1,-15-1-258,-5 1 0,-12-2-394,0-4 1,2-3-23,-3-4 0,10-15-64,-3-4-110,5-13 1,8-17 232,0-9 658,9-9 0,-5-25 0,9-2 0</inkml:trace>
  <inkml:trace contextRef="#ctx0" brushRef="#br0">8640 16558 8542,'11'0'1716,"6"-9"0,-6 0-1395,8-3 0,9-6-125,4 6 1,5-8-9,2-6 1,1 3-527,6-9 0,-6 8 287,5-2 0,-4-2-998,-2 3 1,-3-1 512,-3 7 1,1 6-1057,-8 0 1592,8 8 0,-12-12 0,6 7 0</inkml:trace>
  <inkml:trace contextRef="#ctx0" brushRef="#br0">9375 16867 7620,'11'-2'763,"-5"-5"1118,-4-4-1414,7-8 0,-1 6-221,5 0 0,7 9-217,-1-2 0,2-3 87,12 3 1,-8-9-107,8 2 0,1-2-1,11 2 1,-4-4 10,4 4 1,-4-4-639,-3-3 1,-1-1 305,-5-5 1,3 5-846,-10-5 1,8 2 501,-8-2 1,1 5 654,-7-5 0,1-4 0,-1 0 0</inkml:trace>
  <inkml:trace contextRef="#ctx0" brushRef="#br0">10071 16075 7620,'-20'-7'0,"1"1"0,0-1 923,-1 7 0,1 0-377,0 0 1,2 2-103,4 5 0,-2 4-5,8 8 0,1 9 32,6 4 0,0-2-57,0 2 0,2 3-111,4 10 0,5 4 29,8 9 0,1 2-100,-1 5 0,7-3-631,0 9 0,-1-9 330,-5 2 0,-7-6-377,0-6 1,-3-5-180,3-8 1,4-9-635,-4-4 0,4-7 445,3-6 0,-7-5 814,-1-8 0,1-17 0,7-4 0</inkml:trace>
  <inkml:trace contextRef="#ctx0" brushRef="#br0">11018 15978 7620,'0'-21'0,"0"-3"-176,0-2 0,0 0 0,0 7 454,0 0 0,-2-1 1,-3 1 574,-1 0 211,0 0-462,6-1 1,-3 3 142,-3 4-174,4 5-382,-7 16 0,9 9 121,0 9 1,9 6-169,4-6 0,-3 15-93,3-3 0,0 12-320,7-5 0,-1 13 180,0-7 0,-6 10-600,0-10 1,-2-2 344,2 3 0,4-7-787,-4 7 0,-5-12 476,-1-1 1,1-9-580,-1-11 1236,8-8 0,4-11 0,11-11 0</inkml:trace>
  <inkml:trace contextRef="#ctx0" brushRef="#br0">11289 15495 7620,'0'-19'812,"0"-1"-465,0 1 0,-3 2 741,-3 4-344,4 4-439,-7 9 1,9 9-106,0 4 1,0 4-65,0 2 0,0 1-7,0-1 1,0 0-78,0 1 0,2-1 1,5 0 1,-3 1 79,9-1 0,-7 0-193,7 1 0,-6-1 35,6 0 1,-3 1-185,3-1 1,4 0 97,-4 1 0,2-1 33,-2 0 0,4-2 29,-4-4 1,-4 4-71,-3-4 1,3-2 198,-3 2 0,1-7-142,-7 7-8,0-9 1,0 3-136,0-14 0,-2 1-686,-5-13 0,5 4 415,-4-11 0,-3-2-62,3 2 0,-3-6 164,3 6 0,3-6 47,-3 6 1,4-2 302,2 3 1,0 3-64,0-4 1,0 5 83,0 2 1,0 6 2,0 0 0,0 0 0,0 0 0,0 0 0,0 9 0,0-7 0,0 5 0,-9 4 0,-1-7 0</inkml:trace>
  <inkml:trace contextRef="#ctx0" brushRef="#br0">11443 15534 7620,'-13'0'401,"0"0"-437,9 0 197,-4 0-268,-1 0 0,7-2 10,-5-5-687,5 5 565,2-7 1,0 7-12,0-4 254,9 4 1,-5-13 186,9 8-40,-9 1-230,13 6 130,-14-9-1,5 7 124,1-7-118,-7 9 1,7-8-44,-9 6-17,8-16 0,-6 8 6,5-10 1,-5 8 2,-2-1 1,6 6 197,1-6-161,-1 0 464,3-6-123,-7 0 368,7 0-161,-9 8 65,0-6-371,0 14 1,-3 3-113,-3 13 1,2 5-41,-9 1 0,0 2 37,-6 5 0,-1 2-226,1 4 0,0 5 75,-1-5 0,7 4-220,0 3 1,3-7 73,-3 0 1,4-8-47,9 2 1,0-5 43,0-1 1,15-1 105,5 0 0,12 1 0,0-1 1,-2 0-15,2 0 1,1-6 31,5 0 1,1 0-13,-1 6 0,-1 1-27,-5-1 1,-4 0 9,-9 1 0,-1-1-8,-5 0 1,-3 3 44,-3 4 1,-5-5-30,4 5 0,-6-5-158,-6-1 1,2-1 92,-9 0 1,2 1-457,-2-1 1,-2-6 218,9 0 0,-3-9-1396,3 2 632,3-3 1073,-5-3 0,8-9 0,0-2 0,0-8 0</inkml:trace>
  <inkml:trace contextRef="#ctx0" brushRef="#br0">11579 15476 8971,'0'-11'1356,"0"-6"0,0 13-1093,0-9 1,2 6-76,4-6 1,5 7-275,8-7 1,0 0 113,1-6 1,6-1-871,-1 1 1,10-7 187,-3 1 0,4-10-186,3 3 1,2-7 359,4-6 1,-2-2 136,9-4 1,-1-5 342,7 4 0,-9-12 0,-1-5 0</inkml:trace>
  <inkml:trace contextRef="#ctx0" brushRef="#br0">11366 14684 7620,'0'10'2421,"0"-1"-2044,0-9 1,8-2-31,5-5 0,5-3-159,1-10 1,2-1-265,5-5 1,4 2-1,9-8 1,-3-2-89,-3-3 0,3-1-223,-4-1 0,-2 7 174,3 0 0,-8 8-396,8-2 1,-16 13-184,2 7 479,-4 4 0,2 10 57,-4 5 0,-4 13 222,-9 6 0,2 5-119,4 1 1,-3 7 11,3 1 1,-2-3 426,3-11 1,-5 2-159,4-8 0,5 6 1201,2-6 0,-2-9-598,2-11 0,6-3-467,7-3 1,8-3-76,-2-3 0,5-13-270,1-14 0,8-5-556,-1-7 0,6 2 637,-6-9 0,0 1 0,-6-7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26579 3033 7992,'0'-13'-706,"0"1"319,0-3 1,-7-3 0,1-1 458,2 0 1,1-1 0,3 1 196,0 0 0,-2 2-133,-4 4 1,4-4 145,-5 4 0,5 2 69,2-2-97,-8 0-121,5-6 0,-12 6 25,9 0 1,-7 7-25,7-7 0,-3 8 138,3-1-148,3 4 1,-12 0 126,9-5-155,-1 5 1,5-6 162,-4 8-303,4 0 16,-7 0 118,9 8 0,0 3 32,0 8 0,0-6-38,0 0 1,-6 0 16,-1 6 0,1 7-21,6 0 1,-2 2-31,-5-3 1,5-1 45,-4 8 0,1-6-131,-1 6 1,4-6 15,-5 6 1,5-6 81,2 6 1,0-2-23,0 2 0,0 3 7,0-10 1,0 10 23,0-3 0,0-2-27,0 2 0,0-6-17,0 6 0,0-6 27,0 6 1,0-6-6,0 6 0,0-8-6,0 1 0,0-1-4,0 2 1,0-3 19,0 10 1,0-10-13,0 3 0,0-2 2,0 1 0,0-3-3,0 4 0,0-5 14,0-2 1,0 1-12,0-1 1,0 0-32,0 1 1,7-1-4,-1 0 0,1 1-13,-7-1 0,2 0 18,4 1 1,-4-1 14,5 0 0,-5 1 16,-2-1 1,0 2-27,0 5 1,0-4 79,0 3 1,0-3-70,0-3 1,0 0-28,0 1 1,0-1-53,0 0 1,0 1 78,0-1 0,0 0-4,0 1-5,0-1 0,0 0-30,0 1 0,0-1 11,0 0 1,0 1 122,0-1 0,2 0-66,4 1 1,-3-1-49,3 0 0,-4 1-34,-2-1 1,0 7 32,0-1 1,7 1-62,-1-7 0,0 1 69,-6-1 0,7 0 4,-1 1 0,1-1-27,-7 0 1,6 7 74,1 0 0,1 0-38,-1-7 1,-5 0 46,4 1 1,-4-1-40,-2 0 0,7 1 5,-1-1 0,1 7-82,-7-1 1,0 1 72,0-6 1,0-1-55,0 0 0,0 0 37,0 1 0,0-1-71,0 0 1,0 1 60,0-1 67,0 0 0,0 1-86,0-1 1,0 0 1,0 1 0,0-7 92,0-1-69,0 1 0,0 7 16,0-1-15,0 0 0,0 1 1,0-1 1,0 0-8,0 1 0,0-8-46,0 1 1,-2 0-3,-5 7 43,5-1 1,-7 0-18,9 1 1,0-1 8,0 0 1,0-6-9,0 0 0,0 0 3,0 6 1,0 0 40,0 1-36,0-1 1,0 0 111,0 1 0,7 5-79,-1 1 1,1 0-17,-7-7 1,0 3 20,0 4 0,2-3-9,4 9 0,-3-8 39,3 2 0,-4 2-34,-2-3 0,0 8 1,0-8 0,0 8-25,0-8 1,0 3-4,0-2 1,-6-5-5,-1 5 1,1-2-6,6 2 1,0-5 3,0 5 1,0-3 12,0 3 0,0-2-88,0 8 0,0-8 72,0 1 0,0 5 65,0 3 1,0-5-62,0-3 1,0 5 72,0 3 1,0-3-18,0 2 0,0 0 6,0 7 0,0-1-31,0 1 0,0 0-2,0-1 0,0 1-74,0 0 1,0-1 74,0 1 1,0 2-87,0 4 0,-7-5 47,1 6 1,-1-6-9,7-1 1,0 0-3,0-1 0,0 1 15,0 0 0,0-1-5,0 1 0,0 6 3,0 0 1,0 2-88,0-2 0,0-4 77,0 4 1,-2 5 135,-4 1 0,4-2-129,-5 3 0,5-7 73,2 7 1,-6-7-65,-1 6 1,1-6 13,6 7 0,0-9 14,0 2 1,0 2 0,0-2 0,0 2 15,0-2 1,0-4-21,0 4 0,0-4-54,0-2 0,0-1 40,0 1 0,0 0 6,0-1 1,0 7-2,0 0 1,0 0 1,0-6 0,0-2-24,0-5 0,0 9 17,0-9 0,0 9-44,0-9 0,0-2 41,0 2 0,0-2-35,0 2 1,0 3 27,0-10 0,0 8-23,0-8 1,0 10 16,0-3 1,0 2 130,0-2 1,0 5-130,0-5 1,0 9 14,0-2 0,0 4-46,0-11 1,0-2 50,0 2 0,0-6-142,0 6 1,0-8 53,0 1 0,0 3 31,0-2 1,0 0 19,0-7 1,0 0-23,0 1 1,0-1 59,0 0 0,0 1-49,0-1 0,0 0 97,0 1 0,2 1-79,4 5 1,-3-5 31,3 5-1,-4-4-15,-2-3 0,0 0-4,0 1 0,7 5-39,-1 1 1,0 0 35,-6-7 1,0 0-53,0 1 1,0 6 41,0-1 0,0 1-20,0-7 0,0 1 14,0-1 0,0 0 6,0 1 1,0-7-8,0-1 0,3 1 15,3 7 0,-4-1-8,5 0 0,-5 1 0,-2-1 0,0-6-58,0 0 0,0 0 52,0 6 1,6 0 19,1 0 0,-1 1-23,-6-1 0,0 0 35,0 1 0,0-1-25,0 0 1,2 1 0,5-1 1,-5 0 34,4 1 0,-4-1-31,-2 0 0,0 3 13,0 4 1,7-5-9,-1 5 1,1-5-5,-7-1 1,6 1 2,1 5 0,-1-5 26,-6 5 1,0-5-13,0-1 0,7 1 2,-1 5 0,0-4 2,-6 3 0,0 3-10,0-2 0,0 2-18,0-2 1,0-5 19,0 5 0,0-3-25,0 3 0,0-4 22,0 3 0,3-3 16,3-3 0,-4 1-16,5-1 1,-5 0 1,-2 1 0,0-1-14,0 0 1,0 0 6,0 1 1,0-1-13,0 0 0,0 1 16,0-1 0,0 0-18,0 1 0,0-1 14,0 0 1,0 1-11,0-1 1,0 0-1,0 1 0,0-1-4,0 0 0,0 1-12,0-1 0,0 0 19,0 1 0,0-1 4,0 0 1,0 1-7,0-1 1,0 7 8,0-1 1,6 1-9,1-7 0,-1 1 5,-6-1 1,0 3 4,0 3 1,0-3 2,0 4 0,0-5-7,0-2 0,0 1-1,0-1 1,2 7-17,5-1 0,-5 1 15,4-6 1,-4-1-27,-2 0 1,0 7 21,0 0 0,0 2 2,0-3 0,0-3-6,0 4 1,0 2 83,0-3 1,0 7 18,0-6 1,0 6-84,0-6 0,0 2 67,0-2 0,0 2-52,0 4 0,0-2 52,0-4 1,0-3-40,0 10 1,0-10-11,0 3 0,0 2-24,0-2 1,0 6-13,0-6 0,0 2-16,0-3 0,0-1-6,0 8 1,0-2-8,0 2 1,0 5 39,0-5 1,0-2-11,0 2 1,-6 7-4,0 6 1,-1 0 176,7-6 0,-2-1-56,-4 1 0,3 6-40,-3 0 1,4 0-94,2-6 0,0 0 70,0-1 0,0 1 3,0-1 1,0 1 3,0 0 0,0-1-155,0 1 1,0 0 111,0-1 0,0 1-25,0 0 0,-7-1 14,1 1 0,-1 0 109,7-1 1,0 1-40,0-1 1,0 1 13,0 0 0,0-3-33,0-4 0,0 5 12,0-5 0,0-2-103,0 2 0,0-6 88,0 6 0,0-8-120,0 2 0,0-5 99,0-1 0,3 5-49,3 1 0,-4 2-37,5-2 1,-5-5 60,-2 5 0,0 2 29,0-2 0,2-1-29,4-5 0,-3 5 17,3 1 1,-4 6-14,-2-6 0,0 2-13,0-2 1,0-5-11,0 5 0,0 2-3,0-2 0,0-1-30,0-5 0,0-1-9,0 0 0,0 1-46,0-1 80,0 9 0,0 0-6,0 4 1,0-4-4,0-9 1,0 1 44,0-1 0,2 0-14,5 1 0,-5 5 10,4 1 1,-4 0 45,-2-7 0,0 1-60,0-1 0,0 0 33,0 1 1,0-1-23,0 0 0,3 0 77,3 1 1,-4-1-68,5 0 0,-5 1 137,-2-1 0,0 0-118,0 1 1,0-1-3,0 0 1,0 7-17,0 0 1,0 0-2,0-7 1,0 2-26,0 5 1,0-4 41,0 3 0,0-1-90,0 2 1,0-5 65,0 5 1,0-5-49,0-1 1,-7 1 28,1 5 1,-1-5-3,7 5 1,0-4 5,0-3 1,0 7 3,0 0 0,0 1 10,0-1 0,0-4-10,0 3 1,0 3 18,0-2 1,-2 6-17,-4-6 1,4 2 95,-5-2 1,5-3-89,2 10 0,0-8 4,0 8 1,0-3 32,0 2 1,0 4-26,0-4 0,0 5 7,0 2 0,0-1-4,0 1 1,-6 0 69,-1-1 0,1 3-67,6 4 0,0-4-52,0 4 1,0-4 22,0-3 1,0 1-6,0 0 1,-7-1-2,1 1 0,-1 0 21,7-1 1,0-1 87,0-5 1,0 4-93,0-3 1,0 3-39,0 3 0,0-1 47,0 0-1</inkml:trace>
  <inkml:trace contextRef="#ctx0" brushRef="#br0">26424 14664 7656,'0'-10'-993,"2"-1"1110,5 4 1,-5 3 80,4-9-130,-4 9 43,-2-5 0,0 7 156,0-4-256,-8 4 0,-3-9 20,-8 4 0,0 5-10,-1-4 1,7 4 38,0 2 0,1 0 63,-8 0 291,1 0-190,0 0 174,-1 0-209,9 0 252,3-9-316,8-2 0,0-8-77,0 0 0,0-1 0,0 1-127,0 0 1,0 6 33,0 0 0,-2 9-127,-5-3 1,3-1 36,-9 1 1,0 1 106,-6 6 1,-3 0-31,-3 0 1,3 0-23,-4 0 313,5 0 1,-5 6-1,0 3-55,3 2 1,1-7 8,3 2 1,-3 3-110,-3-3 0,3 3 20,-4-3 1,5-4-126,2 5 0,-3-3 61,-4 3 0,3-5-145,-9 4 1,6-1 4,-6 1 0,-1-2-12,-5 9 1,-7-6 132,-1 5 1,1-7-6,7 1 1,-7 3 24,-1-3 0,1 1-46,7-7 0,-1 0 111,0 0 0,1 0-82,-1 0 1,7-9 51,0-4 1,8 2-69,-2-1 0,-2-1-5,3-7 1,-3 7-5,2 1 0,2 1-77,-8-2 1,0-2 59,-7 9 0,7-7 15,0 6 1,-1 1-4,-5 6 0,-7 0-5,0 0 1,-1 0 114,8 0 0,-1 0-25,0 0 1,3 0 54,4 0 0,-5 0-84,5 0 1,4 0 14,2 0 0,-2 0-23,3 0 1,-8 0-1,8 0 0,-8 0-104,8 0 0,-10 0 98,3 0 1,-4 0-122,-3 0 0,0 0 12,1 0 0,-1 6 20,0 1 0,1-1 18,-1-6 0,-2 0-11,-4 0 0,4 0 21,-4 0 0,2 0-1,-2 0 1,4 0 63,-4 0 0,-2 0-55,2 0 1,-2-6 95,1-1 1,6 1-34,-5 6 0,4 0 14,2 0 1,0-7-96,1 1 0,-1-1-95,0 7 1,-4 0 333,5 0 1,-5 0-70,11 0 1,-5 3 30,-2 3 0,7-4-71,0 5 1,8-5 121,-1-2-127,-5 0-143,-1 0 128,1 0-53,2 0-207,18 0 206,-7 0-155,14 0 143,-5 0-42,8 0 1,-2 2 75,-5 4 1,5-1 3,-4 8 0,-3 6-71,3 7 0,-9 10-30,2 3 36,4 8 1,-8 11 0,4 2-164,-4 4 1,-5-1-218,-3 8 0,5-9 153,1 2 0,0-12-353,6-7 1,2-7-18,-2-5 621,9-14 0,-13-2 0,6-6 0</inkml:trace>
  <inkml:trace contextRef="#ctx0" brushRef="#br0">21108 2840 7383,'20'-8'0,"-1"-5"-433,0-5 1,-6 1 441,0 4 0,-2-4 12,2 4 139,-5 5 0,-6-7 140,5 8-279,-14 1 0,12 6 1,-18 0-1,-2 0 1,-2 0-72,-3 0 1,7 6 92,1 1 0,5 1-103,-6-1 1,9-3 109,-3 9 184,5-9-99,2 13-58,0-6 0,0 8-8,0 1 0,7-1 16,-1 0 1,9 1-52,-2-1 1,-2 3 33,2 3 1,-2-1-128,1 8 1,3 0 111,-8 7 1,8 0-86,-2-1 0,-5 7 37,-1 0 1,1 9-9,-1-2 1,-1 3-8,-6 3 0,7 0 2,-1 0 1,1 7 26,-7-1 1,0 7-9,0-7 1,0 7-26,0-6 0,0 8 25,0-3 1,0 3-27,0-2 0,-7 4 15,1-4 0,-1 7-110,7 5 1,-6 3 143,-1 4 0,-1-2-231,1-4 1,-1 4 191,-5 9 0,-4-3 15,4-4 1,4-2-21,3-4 1,4-5 21,2 5 0,0 0-147,0-7 0,0 5 163,0-11 0,2 4 0,4 2 0,-1 7-15,7-1 0,-7 1 7,1-7 0,3 1 77,-3-1 1,7 7-79,-6-1 1,5 3 68,-5-2 0,-1-5-52,-6 5 0,0 8-47,0-1 1,0-1 26,0-13 0,0-2-1,0-4 1,7 8-43,-1-8 0,7 7-11,-6-14 0,8 7-18,-3-7 0,-1 9 49,2-2 1,-9 6 24,3 7 1,1-2-29,-1 8 1,-1-2 90,-6 2 0,0-4-61,0-9 1,0 7 8,0 0 0,-6 8 9,-1-2 0,-5-2 5,5 2 1,-8-2-65,2 2 1,-4 5 43,-2-5 1,1-4-167,6-2 1,-3-11 92,8-3 1,-6-1-6,7 2 0,-1 2 37,7-9 1,0 7-9,0-6 1,0 8 45,0-3 0,0-1 17,0 2 1,-2 0 82,-4 6 0,4 7-72,-5 0 0,-1 6 8,1-7 1,-8 8 36,2-8 0,-2 16 24,2-2 0,-4-3-69,4-4 1,-4 0 28,-2 7 0,8-9-45,4-4 0,5-11-161,2-2 0,-6-1-9,-1 8 0,1-1 89,6 0 1,0-6 10,0 0 1,0-7 19,0 7 0,0-6 6,0 5 1,0-5 3,0 6 0,0 2 119,0 10 0,0-10-66,0 5 1,6-12 6,1 5 0,-1-4-7,-6 10 1,2-13-19,5 7 1,-5-2-30,5-5 0,-3 9 28,2-2 1,-4-4-74,5-3 0,-5-2 54,-2 3 1,0-3-6,0 9 0,0-7 12,0 7 1,0-7 6,0 7 0,0 0 55,0 6 1,0-1-65,0-6 1,6 6-9,1-6 0,-1-1-16,-6 2 0,0-7-10,0 7 1,7-6 17,-1 5 1,3-5-5,-3 6 0,-4-7 24,5 7 0,-5-9-2,-2 3 1,0 1-26,0-2 1,6 7 10,1-6 1,-1-1 63,-6-6 1,7 0 52,-1 0 1,3 0-121,-3 0 0,-4 0 245,5 0 1,4 0-235,1 0 1,-1-2 183,2-5 0,-6 5-125,5-5 0,-7 1-4,1 6 1,3-11-38,-3 11 1,1-4 44,-7 4 1,0-5-33,0 5 0,0-13-123,0 7 0,0-3 77,0-4 0,0 7-92,0-7 1,0 7 84,0-7 0,-7 6-13,1-6 1,-1 9 21,7-3 1,-2-1-7,-4 1 0,4-1 104,-5 1 1,5 9-93,2-8 1,0 8 48,0-9 1,0 5-20,0 2 1,0 0 3,0 0 0,0-6-36,0-1 0,0-8-1,0 2 1,0-4-12,0-2 0,0-21 16</inkml:trace>
  <inkml:trace contextRef="#ctx0" brushRef="#br0">22094 17562 7654,'0'11'89,"-8"-2"-230,5-9 0,-7-3 0,5-3 53,-1-7 1,-7-4 91,7-2 21,-9-1 1,10 7 0,-8 1-1,-2-3 403,-2-3 137,-2 8-110,0 1-176,-1 0 1,7 7 223,0-4-427,9 4 109,-4 2 0,10 0 118,4 0 0,-2 0-221,9 0 1,0 6-170,7 1 0,-1 14 25,0-2 0,1 14-118,-1-1 0,0 4-122,1 3 1,-3 8 136,-4 5 0,2 4 63,-9 1 0,3 10 66,-3 4 0,-4-5 113,5-1 1,-5-5-47,-2-2 0,2-7 143,4 1 0,-1-18 26,8-2 0,2-10-110,10-9 0,-1-2-14,8-5 1,3-4-1,10 5 0,4-14-82,9-6 1,2 3 0,5-3 1,-3 2-136,9-2 1,0-2 70,6 9 1,9-7-190,4 6 0,-2 1 332,2 6 1,1 0-92,5 0 1,10 0 83,3 0 0,-52 0 0,0 0-225,1 0 1,0 0 0,1 0 0,0 0 197,2 0 1,0 0 0,5 0 0,-1 0-47,3 0 1,0 0-1,2 0 1,-1 0 5,-4 0 1,-1 0-1,2-3 1,-1-1-6,0 2 1,-1-2-1,5-2 1,0-1-68,-5 4 0,0 0 0,2-4 0,-1 1 45,-3 3 1,-1-1 0,-1-2 0,0-1 16,4 4 0,1 0 1,1-1-1,1 2 10,1 1 1,0 2 0,2-1 0,-1 2-15,-4 0 0,-1 2 0,2 1 0,-1 1 8,-1 3 1,1 1 0,4 0-1,-1-1-21,-3 1 1,-1 0 0,1-1 0,-1 1 1,-6 0 1,0-1 0,1 0 0,0 0-12,2-3 0,1 1 1,1 1-1,0 1-54,5-2 1,0-1-1,-5-1 1,0 0 77,-1 2 1,-1-1-1,-2-3 1,0-2-9,-1 3 0,0-1 0,0-2 1,0 0-116,0-1 1,0 0-1,43 0 75,-5 0 1,-5-9 267,-1-3 1,0-6 24,-13-1 1,3-7-55,-16 1 1,1-8 7,-7 8 0,-2-10 235,-5 3 1,-6-4-420,-13-3 0,-4 2 414,-8 5 1,-10-2-430,-3 8 0,-5-2 343,-2 2 0,0 3-335,0-9 1,-9-1 89,-3-5 0,1-1-161,-2 1 1,7-8 42,-7 1 1,8-8-115,-1 1 1,4-4-22,2-2 1,0-2 106,0-4 1,6 6-181,1 0 0,6 11-160,-7 15-294,0 4 369,-6 17 1,-2 11 7,-4 13 0,-7 15 82,-13 10 1,3 3 7,-10 11 1,10-9-3,-3 2 0,4-7 229,3-6 0,8 5 0,3-7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8640 11843 7715,'-2'-19'180,"-4"0"0,-5-1 0,-2 1 0,0 0 0,0 0 0,3-1 435,3 1 1,-1 0 0,-1-1-736,-2 1 1,-2 6-1,-6 2 1,0 1-146,-1-1 0,-8 4 89,-4-5 1,-4 7 107,-3-1 1,-8-3-26,-5 3 0,-6-1 20,-6 7 1,-7 9 266,-13 4 0,-6 6-263,-13 7 0,48-8 1,0 3 157,-6 4 0,0 1 0,2-1 0,0 2-307,-2 1 1,-1 2 0,0-4 0,0 1 263,0 5 1,1 1-1,-1 1 1,0 0-100,0 1 0,1 1 1,6 1-1,1 1 23,-1 1 0,0 0 1,4-1-1,1 1 16,2-1 1,0 1 0,-1 1 0,1 0-15,-1 1 0,1 1 0,6 1 0,3 2-7,-1 3 1,2 1-1,6-1 1,0 0-126,-1 0 0,2 1 0,0 3 0,1 1 144,1 2 0,0 0 0,4 1 1,1 2 8,1-1 0,1 1 0,1 1 0,1 1-7,0 0 0,1 2 1,1 0-1,0 0 14,1 2 1,2 1 0,3 1 0,2-1-160,3-4 0,1 1 1,4 0-1,0 0 162,-1-1 1,0 0 0,2-2 0,2-2-25,1 1 0,2 0 1,1 0-1,3-2-7,18 47 1,-11-48 0,2 0 55,4-3 1,3-1 0,0 0 0,1-2 18,33 42 1,3-5-3,3-9 0,-29-35 0,1 0-47,5-1 0,2 1 0,0 4 0,2-2 6,3-1 0,0-2 0,1 1 1,-1 0 25,0-3 0,1-1 0,0-2 0,0-1-29,2 1 1,2-1 0,0-4 0,1-2 1,4 0 1,0 0 0,-3-1-1,-1 0-2,1-5 1,0-1 0,-4-2-1,1-2 34,2 0 1,2-3-1,-2-4 1,1-1-31,3 0 1,0-1 0,50 2 181,-5-11 1,2-4-128,-2-9 0,-47 4 1,0-4-3,-1-4 1,-1-4 0,-1-5-1,-1-2-17,1 1 0,-2-4 1,-1-7-1,0-3 1,2 0 1,0-2 0,0-6 0,-1-3-20,0-2 1,1-1 0,0-2-1,-1-2-177,-5-2 0,-2-1 0,-1 3 1,0-2 136,0-2 0,-2-3 0,-2-1 1,-1-1 35,-1-2 1,-3-2-1,-4 3 1,-2-1-31,-4 6 0,-3-1 0,-3-1 0,-2-1 54,1 3 0,-1-1 1,-5 1-1,-1-1-23,0 4 1,-1 0-1,1-1 1,-2 0-1,-5 3 1,0 2-1,1-2 1,-1 0 7,-3-6 1,0 1-1,0 0 1,0 1-38,0-1 0,0-1 1,-1 0-1,-1-1-4,-1 5 1,0 0 0,1 0 0,0 0 28,-4 3 0,-1 0 0,1-2 1,-1-1-8,-2 3 1,-1 1 0,-1-3 0,0 1 5,-15-44 0,15 49 0,-1 1-9,-21-44 0,-1 3 51,-11 23 1,2 3-230,-9 22 0,-8 1 158,-11 7 0,-12 8 64,-8 4 1,-3 7 11,-3 6 1,-8 4-13,-4 9 0,49 4 0,-1 1-44,0 1 0,0 1 0,-4 1 1,1 1-90,3 0 0,0 1 0,-4 0 0,1-1 57,2 2 0,1-2 0,1-3 0,0-2-401,5 0 1,0-1 0,-43-3 426,7-7 0,3 1 0,-2-9 0,6 0 0,5 2 0</inkml:trace>
  <inkml:trace contextRef="#ctx0" brushRef="#br1">10322 14954 7785,'-19'0'-83,"-1"0"1,-5 0 0,-1 0 0,2 2 0,1 5 533,-3 6 1,4-1-462,-3 8 1,3-5 0,3 11 0,-1-5-172,1-2 0,8 1 165,5-1-130,4-8 1,2 6 111,0-4 73,17-5 1,0 7 0,20-8 139,3-3 1,10-2-118,-5-2 0,9 0 85,-3 0 1,7 0-45,7 0 0,-5 0 10,4 0 0,-6 0-98,-6 0 1,4 2 11,-5 5 1,3-3-85,-3 9 1,-3-7-187,-10 7 1,3-8-894,4 1 1136,-4 5 0,6-9 0,-8 7 0</inkml:trace>
  <inkml:trace contextRef="#ctx0" brushRef="#br1">11076 12307 7807,'0'-13'-478,"0"0"0,0 7 356,0-7 0,-7 7 340,1-7-157,0 8 1,3-3 80,-3 8-60,4-9-47,-15 7 0,12-9-98,-8 5 1,9 2 108,-2-9 0,-3 6-29,3-6 0,-3 3 62,3-3 1,4-4-2,-5 4 0,-2-4-1,3-3 1,0 7 102,6 1 1,0 5 15,0-6 35,-9 9-160,7-5 0,-7 27 28,9 7 0,0 14-136,0 12 0,0 5 76,0 22 0,-2-3-98,-4 15 0,4 0-225,-5 7 0,5-3 78,2-4 0,0 5 20,0-5 0,0-11 107,0-1 0,0-14-164,0 0 0,6-4 32,1-2 0,6-6-32,-7-1 1,9-5 57,-2 5 1,-2 1 184,2 6 0,-3 0 0,3-1 0,-4-1 0,-9 0 0,4-2 0,9-1 0,9-1 0</inkml:trace>
  <inkml:trace contextRef="#ctx0" brushRef="#br1">11173 11670 7807,'-20'0'-405,"1"0"0,0 0-277,-1 0 941,10 0 0,12 0-90,17 0 0,9 0 51,11 0 0,8 0-171,4 0 1,7-3-42,7-3 1,1 2 10,5-9 0,4 6 7,-4-6 0,11 3-70,2-3 0,14-4 97,-1 4 0,4-4-327,-4-3 0,2 1 293,4 0 1,2-1-14,-51 11 0,1-1 0,2 1 0,0 1-9,-2 1 1,0 1 0,52-9 1,-52 11 0,0 2 0,1-2 0,2 1-17,0 3 1,0 0-1,-2 0 1,-1 0 32,42 0 1,0 0-205,-1 0 0,1 2 174,-1 5 0,-7-5 176,-6 4 1,-3 3-71,-3-3 1,-8 7-40,-5-6 0,-12 8-17,-7-2 1,-4-3 162,-3 3 1,-8-2-194,-4 2 1,2 2 305,-2-9 0,-7 7-396,-6-6 0,0 1 433,6-1-456,1-5 0,-3 8 76,-4-3-3,4-5 26,-6 15 1,6-13 7,-4 9 1,2 0-3,-9 7 1,7-1 5,-6 0 1,-1 7 1,-6 0 0,0 8-10,0-2 1,0 7 65,0 6 0,-9 4-60,-3 9 1,1 2 0,-2 5 0,2-5-16,-2 4 1,-2 5-1,9 2 1,-3-2-58,3 1 1,4-5 65,-5 6 0,5-9-6,2 2 0,0-6-1,0-6 0,-2-5 5,-5-8 0,5-1 5,-4 1 1,4 0 12,2-1 1,0-8-7,0-4 0,0 2 5,0-2 1,0-1 6,0-5-15,0-1 43,0 0 0,-2-1 227,-5-5-139,5-5 1,-15-6-86,4 5 1,2-5 7,-2 4 0,-2-4-37,-11-2 1,3 0-99,-9 0 0,8 7 70,-2-1 0,-2 1-16,2-7 0,-1 0 86,1 0 0,4 0-60,-3 0 0,3 6-109,3 1 0,-3-1 163,-4-6 68,5 0 1,-7 2-64,9 5 1,-1-5 15,1 4 0,-7-4-72,1-2 1,-3 7 28,2-1 1,2 3-47,-8-3 1,0-4 40,-7 5 0,-2 1-84,-4-1 1,2 6-3,-8-7 1,-1 7-151,-6-6 1,0 5 109,0-5 1,0 6 47,0-7 0,7 1 81,-1-7 1,1 6-85,-7 1 0,0-1 124,0-6 0,6 0-67,1 0 1,5 6 194,-5 1 0,1 1-25,-1-1 0,-3-5-103,9 4 0,0 3-109,6-3 1,-6 7-168,0-6 1,0 6-130,6-7 1,3 7-1,4-7 1,-11 7 76,4-6 1,-4 6-52,4-7 1,1 1-384,-1-7 691,-8 8 0,-3-6 0,-8 7 0</inkml:trace>
  <inkml:trace contextRef="#ctx0" brushRef="#br1">28357 8424 7721,'-8'-26'-226,"-3"0"1,-2 3-615,0 1 1308,0 3 1,0 6 307,0 0-261,9 9-62,-13-5-341,15 9 0,-7 2 19,9 5 0,0 6-16,0 12 1,0 5 192,0 9 0,7 15-43,-1 4 0,7 15-218,-7 4 0,9 0-319,-2 7 1,-2 4 292,2 2 1,-7 11-159,7 2 0,-8-6 68,1-7 0,3-9-8,-3 3 0,1-9-20,-7-10 0,0-9-250,0-18 1,0-14-378,0-5 232,0-12 1,2-1-61,4-12 1,5-7 248,8-13 1,1-6 302,-1-13 0,0-5 0,9-8 0,2 0 0</inkml:trace>
  <inkml:trace contextRef="#ctx0" brushRef="#br1">28918 8559 7721,'0'-19'0,"0"-3"141,0-4 0,0 11 714,0-4-462,0 4 0,2 4 120,4 5-302,-3 4 1,5 10-1,-8 5 0,7 15-111,-1 11 1,0 14 97,-6 12 1,0 8-135,0-2 0,0 4-212,0 2 1,0 0 18,0 1 1,9-3-189,4-4 0,6-3 178,7-3 1,-2-14-33,8 1 0,2-20 87,11-13 1,-2-8 120,9-11 1,-3-11-80,3-8 0,-5-5 218,-8-14 0,-3 3-4,-4-10 0,-4 4 15,-8 3 1,-10-1-3,-3 1 0,-5-1-108,-2 0 0,-11 1-97,-8-1 1,-3-6 96,-10 0 0,-6-9-294,-8 3 0,1-3 55,7 2 1,5-1-175,1 8 0,9 6-52,-3 7 0,13 8-769,7-2 597,3 5 0,12 10 167,4 5 1,13 4 392,6 2 0,-4 0 0,8-9 0,-6-2 0</inkml:trace>
  <inkml:trace contextRef="#ctx0" brushRef="#br1">29923 8462 7721,'-2'-13'0,"-5"1"0,5 7 2090,-15-3-1488,6 8 0,-6 8-294,4 5 0,-2 7-214,9 5 1,-1 7-157,7 14 0,0-6 49,0 5 1,0 3 149,0-3 0,9 0-297,4-7 1,6 1 35,7 0 0,-2-1-216,8 1 0,-7-7 177,8 0 1,-1-10 118,7-3 0,-1-2 104,1-10 0,-3-1-100,-3-6 1,1-2 238,-8-4 0,-3-5-57,-10-8 1,-4-1 112,-9 1 1,0-2-31,0-5 1,-2 2-147,-5-8 0,-3 0-98,-10-7 0,-6 0-202,1 1 0,-1-1-88,7 1 0,-1-8 159,1 1 0,0-6-529,-1 6 1,10-7 282,3 7 1,5 0-377,2 6 1,0 1 268,0-1 0,2 9 503,5 4 0,3 5 0,10 2 0</inkml:trace>
  <inkml:trace contextRef="#ctx0" brushRef="#br1">30735 8115 7721,'-17'-3'-5,"4"-3"0,-4 4 468,4-5 778,4 5-922,-8 2 1,13 11-122,-9 8 1,8 3-176,-1 10 1,6 0 66,6 7 0,-1 2-133,8 4 0,0-2 77,6 8 1,7-6 15,-1 7 1,3-3-108,-2 3 1,2 1 52,4-8 1,5 1-21,-5-8 1,4-8 56,3-4 1,0-7 80,-1-6 0,1-4-62,0-9 1,-9 0 147,-4 0 1,2-9-83,-3-4 1,1-10 12,-7-3 1,-1-8 73,-6 1 1,4-3-86,-10-3 1,0 1 65,-6-1 0,-2-6-61,-4 0 1,-1-2-169,-12 1 1,4 4 101,-11-10 1,-2 3-305,3-3 0,-10 5 135,3 8 1,2 1-151,-2-1 0,6 11-439,-6 9 1,8 8 328,-2 11 0,5 0-588,1 0 0,3 2 430,4 5 0,-4 3 152,4 10 0,3-1 376,-3 0 0,-9 9 0,-8 2 0</inkml:trace>
  <inkml:trace contextRef="#ctx0" brushRef="#br1">24279 11051 7721,'-3'26'34,"-1"0"0,-2-3 0,1-1 579,3-3-98,2-8-112,0-2-216,0-9 1,-2 0 0,-2-3 90,-3-3 1,-1-3-210,1-3 0,5-6 40,-4 5 1,-3-4-90,3-2 1,-3 4 22,3-4 1,3 4-101,-3-11 0,-3 2 73,3-2 0,0-4 65,6-8 1,0-1-121,0 0 1,0-6 56,0 0 0,0-15-78,0 2 0,6-13 51,0 1 0,7 1-78,-6-2 1,6 2 71,-7-2 1,7 7-6,-7 13 1,7 3-73,-6 10 83,8-1 0,-4 18-205,8 8 0,-4 11 55,4 8 0,-4 7 75,11 13 0,-2-1 17,1 14 0,-1-5 48,8 11 1,-2 3-79,3-3 0,-6 6-4,-7-6 1,6 7 57,-1-7 1,1 7-22,-7-7 1,-1-7 172,-5-6 0,4-8 10,-4 2 196,-5-13-214,9-5 1,-12-12 139,8-9 0,-9-2-26,2-17 1,-1 0-106,1-7 1,-4 0 4,5 1 1,-5-9-51,-2-5 1,0-6 44,0-6 0,0 4-175,0-5 0,0 1-113,0 6 1,2-2 93,4 15 1,-4 8-69,5 11 142,4 5 1,-7 10-95,9 5 1,-7 8 100,7 11 1,0 2-32,6 17 1,1 7 279,-1 6 1,0 8-80,1-1 0,6 4-90,-1 2 1,1 2-26,-7 4 0,-1-2-448,-6 9 1,6 0 77,-5 6 1,4-6-74,2 0 0,-2-11-313,-4-2 1,2-4 262,-8-16 1,5-3 66,-5-16 0,8-8 374,-2-5 0,-5-21 0,1-6 0</inkml:trace>
  <inkml:trace contextRef="#ctx0" brushRef="#br1">25303 9622 7721,'11'0'-300,"-3"0"1024,1 0 0,2 8-229,8 5 1,7 13-358,0 6 1,8 15 33,-2 11 0,5 9-81,1 10 1,1 0-310,0 1 1,-3-8-88,-4 1 1,3-6-516,-10 6 1,1-16 447,-6 3 1,-8-15-884,1-4 1255,-8-9 0,3-19 0,-16-11 0,-3-11 0</inkml:trace>
  <inkml:trace contextRef="#ctx0" brushRef="#br1">25477 9834 7721,'0'-75'-327,"0"4"1,2-2 163,5 9 0,12 6 748,13 6 1,2 18-60,-1 2 0,8 15-1,-9 4 1,9 8-147,-9-1 1,-4 12-137,-3 7 1,-5 7-158,-7 5 1,2 8 83,-9 12 0,1-2-234,-7 8 1,0-6 117,0 7 0,-7 1-301,1 12 1,-9-9-24,2 8 1,2-8-134,-2 8 0,2-2 80,-1 3 1,-4-11 94,10 3 0,-7-5 4,7 0 0,-1-1 72,7-12 0,9 1-77,4-14 0,6-2 70,7-11 1,4 2-106,9-9 0,6 1 51,0-7 0,6-3-81,-6-3 1,7-5 293,-7-8 0,0-9 0,-15-11 0,-2-10 0</inkml:trace>
  <inkml:trace contextRef="#ctx0" brushRef="#br1">26250 9370 7721,'0'20'-5,"0"-1"0,2-6 350,5 0 0,4 0 542,8 6 0,0 9-390,1 4 0,5 5-164,1 1 1,6 3-227,-6 4 0,8 2 52,-1 5 1,1 4-487,-2-5 1,3-1 284,-10 1 0,8 1-743,-8 6 1,3-7 155,-2 1 1,-11-9-254,4 2 0,-6-5-24,0-1 906,-4-9 0,-11-4 0,-5-13 0,-4-5 0,-16-8 0,-4 0 0</inkml:trace>
  <inkml:trace contextRef="#ctx0" brushRef="#br1">26308 10240 7721,'20'-11'0,"-8"3"429,1 8 1,2-3-38,11-3 0,4 2 218,9-9 0,6 0-154,0-6 1,11-1-46,2 1 1,0-7-422,6 0 1,-6-1 71,-6 1 0,-5 2-711,-8-8 0,-9 8 460,-4-1 0,-5 1-1972,-2-2 2161,1 5 0,-10-24 0,-1 4 0</inkml:trace>
  <inkml:trace contextRef="#ctx0" brushRef="#br1">26173 9293 7721,'-19'0'712,"-1"0"-389,1 0 1,8-2-113,5-4 0,6 3 114,6-3 1,5-3 87,8 3 0,9-9 0,4 2 0,5-4 4,2-2 0,-1-3-395,1-4 1,2 5 129,4-5 0,-4-4-378,4-2 1,-5 2 184,-1-2 0,0 6-713,-1-6 0,1 6 366,0-6 0,-3 6-751,-3-6 0,3 8 14,-4-2 1125,-4-4 0,17 9 0,-4-7 0</inkml:trace>
  <inkml:trace contextRef="#ctx0" brushRef="#br1">23699 13466 7721,'0'-28'-245,"-7"7"20,1-5 1,-9 5 0,2 1 695,-4 1 0,4 6 597,0 0-412,0 9-358,2-5 1,3 12-65,8 3 0,0 5-190,0 8 1,8 0 10,5 1 1,4 8 124,3 4 1,5 13-243,1 6 0,6 5 59,-6 2 0,6 7-267,-6-1 1,6 9 139,-6-2 0,2 10-222,-2 3 0,-5 0 123,5-7 1,-7-4-75,-6-8 0,-2-12-371,-5-21 120,-3-4 251,5-8 0,-8-12 61,0-8 1,-8-10-12,-5-16 0,-4-4 253,-3-9 0,1-6 184,0 0 1,-7-9-185,0 3 0,-8-5 0,1-2 0,-3-9-125,-3-3 0,-8-1 125,-5-7 0,-3 5-157,-3-10 1,8 10 239,5 2 1,11 9 124,2-3 0,17 14-35,2 6 0,10 6 22,10 7 1,12-5 2,13 5 1,5 2 74,2-2 1,14 6 94,5-6 1,13 6-85,0-6 1,2 15 8,-2-3 0,2 16-88,-9 4 1,-1 11 29,-12 15 1,-6 12-26,-12 14 0,-8 6-151,-12 6 1,-4 5 11,-9 8 0,-2 0 11,-5 1 0,-10-7-259,-9-1 1,-10-7 104,-3 1 0,0-6-192,-6-6 0,5-7 122,1-13 1,0 2-42,1-8 1,7-7-120,6-6-164,3-9 1,5-6-53,4-17 0,7-5-178,12-14 1,14-1 695,12-19 0,4 13 0,3-11 0</inkml:trace>
  <inkml:trace contextRef="#ctx0" brushRef="#br1">24646 13080 7721,'-20'-11'655,"8"-4"-44,-1 9 154,8-1-414,-3 7 0,8 2 20,0 5 1,8 4-62,5 8 1,7 9-113,5 4 1,-1 5-54,8 1 0,-6 1 78,6-1 1,0 8-26,7-1 1,-7 8 0,1-1 0,-8-3 24,8 3 1,-8-1-368,8 7 0,-10-6-512,3-1 0,-7-6-766,-6 7 1,2-11-25,-8-3 587,-1 1 528,-6-18 0,-11-1 271,-8-14 1,-3-6-94,-10-6 1,0-5-111,-7-8 0,1-9 311,-1-4 0,0-7-13,1-6 1,-7-7 40,0-12 0,-7-3-36,7-3 0,2-3 290,11 8 1,6 1-175,13 6 1,4 2 236,9 4 1,9 5-139,4 9 0,13 1 296,6 5 0,13-2-88,7 8 1,-3 6 35,3 8 1,-1 5-85,7-6 1,0 9-165,0-2 1,-2 12-104,-5 7 1,3 6 74,-9 7 1,7 4-246,-7 9 1,-6-1 87,-7 1 1,-11 8-130,-1 5 0,-3 1-65,-11-1 0,1 1-5,-7-7 0,-5 5 12,-8-6 1,-2 5 94,-17-12 1,6 5-147,-6-11 0,0-4-175,-7-2 0,7-5-631,0-1 0,8-9 391,-1-5 1,3-4-1065,3-2 1651,-1 0 0,1 0 0,0 0 0</inkml:trace>
  <inkml:trace contextRef="#ctx0" brushRef="#br1">26308 13292 7721,'0'-12'-97,"0"-1"0,0-2-292,0-2 0,0 4 480,0 0 0,0 6 1,0-6 221,0-2 1,7 5-101,-1-3 1,3 9-77,-3-3 414,-4 5-401,7 2 0,-3 2 131,1 5 0,-1 5-61,-6 14 1,0 0-128,0 13 0,-6-3-4,-1 16 0,-14 1-109,1 12 1,-5 5-25,-1 14 1,-11 9-197,16-39 0,-3 1 1,-3 3-1,-2 2 203,0 7 0,0 1 1,1 2-1,-2 0 8,-2-2 0,0-1 0,2 2 0,2-1-51,2-6 1,1-1 0,-3-4 0,0 0-87,2-5 1,0-1-1,-1 0 1,0 1 124,-24 44 0,4-6 82,8-19 0,2-4-20,5-9 1,-2-5 50,8-7 1,7-1-85,6-13 1,9-4-159,-3-2 180,5-5 0,2-8 818,0 0-879,0-9-15,0 5 1,2-9-1173,5 0 881,-5 0 0,13 2-339,-9 4 696,1-4 0,1 7 0,3-9 0</inkml:trace>
  <inkml:trace contextRef="#ctx0" brushRef="#br1">25786 17562 7784,'-10'0'1068,"-8"0"1,14-8-644,-9-5 0,2-6-66,-1-7 0,-6 2-158,5-8 1,-4-2 0,-2-9 0,2-5 138,4-1 1,-4 4-296,4-7 0,-2 7 14,2-6 0,4 14-62,9-1 1,0 6 130,0-1 0,2 5-131,5 9 0,-1 8-243,14 5 1,-5 4 133,10 2 1,6 2-175,1 4 0,-2 7 126,2 13 1,-2-2 62,2 8 1,5 0-121,-5 7 1,-2 6-55,2 0 1,-8 0 97,2-6 0,2-1 43,-3 1 1,-1-7 182,-11 0 0,2-8-156,-9 2 852,1-14-564,-7-3 1,-2-20 424,-5-8 1,3-9-279,-9-11 1,0-8 13,-6-4 0,4-7-38,-4-7 1,3-3-60,-9-10 1,3 8-324,3-1 0,2 0-71,4-6 0,-2 1-437,8 6 1,1 5 311,6 14 0,0 6-1619,0 12 1350,0 5 0,2 18-545,5 3 0,-3 5 304,9 2 0,-3 2 780,3 5 56,5-5 1,-8 15 0,10-6 0</inkml:trace>
  <inkml:trace contextRef="#ctx0" brushRef="#br1">26598 16558 7721,'0'-20'-1739,"0"10"1896,-8-8 0,3 14 815,-8-9-387,9 9-205,-13-5 0,6 3 529,-8-1-246,-1 1-427,1 6 0,2 9-228,4 4 1,-2 4-8,9 2 0,-1 9-85,7 4 1,0 5 182,0 1 1,2 3-127,5 4 1,6 2-86,12 5 1,-1 2 88,8-9 1,-2 0-188,3-7 1,3 1 78,-4 0 1,-2-11 104,3-9 1,-10-8 125,3-11 1,-5-3 187,-1-3 1,-9-7-80,-5-13 1,-4-4-119,-2-8 0,0-7 64,0 0 1,-8-1-49,-5 8 0,-5-7-99,-1 0 1,-7 0 86,1 6 1,-1 0-306,6 1 1,-5 1 127,-1 5 0,0-5-320,7 5 1,8 4-570,5 3 221,3 3 1,3 3-25,0-1 1,9 3 773,4 4 0,4-4 0,11 6 0,2-8 0</inkml:trace>
  <inkml:trace contextRef="#ctx0" brushRef="#br1">26907 16616 7721,'0'30'-305,"0"4"254,0-8 0,0 6 519,0-6-257,9 0 1,0-7-91,3 0 0,-1-6-425,-4 0 1,-3-9 144,9 3 0,-7-5 312,7-2 0,-2-9-35,2-4 0,2-4 253,-9-2 1,3-7-117,-3 0 0,-4-8-21,5 2 1,-3-3 122,3 3 0,-5-4-67,4 4 0,-4-5 72,-2-2 0,7 7-100,-1 0 1,7 8 149,-6-1-214,8 3 1,-5 11-108,10 5 1,-1 4 79,0 2 0,1 15-513,-1 4 0,0 11 205,1-4 1,-1 6-883,0-6 0,1 6-252,-1-6 0,0-2 612,1-12 1,-1 6 658,0-6 0,1-3 0,-1 0 0</inkml:trace>
  <inkml:trace contextRef="#ctx0" brushRef="#br1">27565 16403 7721,'19'0'609,"0"0"1,-6 0-246,0 0 1,0-6-55,6-1 1,1-8-657,-1 2 1,0-6 234,1-7 1,1 3-329,5-10 1,-2 1-31,8-6 1,-7-3 468,8-4 0,-1-5 0,7-8 0</inkml:trace>
  <inkml:trace contextRef="#ctx0" brushRef="#br1">27777 15244 7721,'-10'0'1589,"1"0"1,11 8-1038,5 5 0,-1 7 46,13 5 1,-1 8-222,14 12 0,-2 13-142,2 12 0,2 6-511,-8 1 0,6 0 262,-6 0 0,6-1-249,-6-6 1,0-5 250,-7-14 1,-2-3-1155,-4-10 1,4-1-769,-4-5-80,-4-4 1595,0-17 0,-9-7 419,0-17 0,-9-8 0,-4-18 0,-11-8 0,-1-5 0,-10-4 0,3-2 0,-2-8 0,2-5 0,-5-11-241,5-1 0,-5-18 214,17 49 1,2 1 0,-10-52 49,8 0 0,10 12 677,10 8 0,0 14-313,0 11 0,15 11 167,4 15 0,7 12-141,0 14 0,1 4 109,6 2 0,-3 11-154,-4 8 0,-5 9-215,5 10 0,-5 10 45,-1 3 1,-8 5-166,1 2 1,-8-2-781,1-5 0,3 5 446,-3-4 0,1-5-285,-7-2 0,2 2 192,4-2 1,-4 0 393,5-6 0,3 0 0,1-1 0</inkml:trace>
  <inkml:trace contextRef="#ctx0" brushRef="#br1">28473 15167 7721,'7'12'694,"-1"1"1,3-6-218,-3 6 1,-4 0 193,5 6 1,1 9-251,-1 4 0,6 15-286,-7 11 1,9 0-166,-2 7 1,4-5-274,2-2 1,1 0 119,-1 0 1,0-9 212,1-4 1,-1-6-920,0-7 1,-1 2 345,-5-8 0,2 0-1479,-9-7 2022,0-8 0,-6-3 0,0-8 0</inkml:trace>
  <inkml:trace contextRef="#ctx0" brushRef="#br1">28454 15089 7721,'8'-38'-410,"3"1"696,9 5 1,-1-2 734,0 8 0,9-6-418,4 6 1,7 9-224,6 10 1,-4 9 341,4 11 1,-2 9-257,2 16 1,-11 10-13,5 3 1,-13 5-121,0 2 0,-5-4-648,-2 4 1,-1-11 249,-6 11 1,-3-11-44,-9 5 1,0-7-759,0 6 0,-9-14 417,-3 1 1,-6-10-1176,-1 4 0,0-14 1623,-1 1 0,1-4 0,0 4 0</inkml:trace>
  <inkml:trace contextRef="#ctx0" brushRef="#br1">28087 12752 7721,'-26'17'-96,"-2"-2"1,0-2 0,0-1-1,2 1 104,-2 0 0,7-2 0,-5 4 0,5-4 413,1-3-239,10 7-72,1-13 0,18 5 150,3-14 1,8 3-64,6-9 1,4 0-55,8-6 1,10-7-41,3 1 1,5-3 49,2 2 0,0 4-217,0-3 1,0 1 66,0-2 1,2 5-79,4-5 0,-3 5-36,3 1 0,-4 1-10,-2 0 1,-2 2-59,-4 4 0,-7-2 38,-13 8 24,-4 1 10,-9 6 104,-8 0-40,-11 0 1,-11-2-114,-8-5 1,-1 5 108,1-4 1,-7 1-15,1-1 1,-8 2 31,8-9 1,-10 6 9,3-6 0,-5 7 81,-1-7 1,-1 7-106,0-7 1,7 0 128,0-7 0,6 1-63,-6 0 1,15 2-15,-2 4 3,12-4 1,1 8-9,12-4 1,13 2 46,14 5 0,10 4 0,2-5 1,8 14 111,-1 6 0,-3 6-87,3 7 1,-9-3 62,2 10 1,-13 1-83,-6 11 1,-5-2-90,-1 8 0,-9-8-68,-5 2 1,-6 3-237,-6-3 1,1 0 96,-8-6 1,3-3-67,-3-4 1,-2-4-489,8-9 793,1-8 0,-3 6 0,-2-6 0</inkml:trace>
  <inkml:trace contextRef="#ctx0" brushRef="#br1">30870 11554 7540,'11'0'-277,"-3"0"14,-8 0 240,0 0 165,0 8 0,0-3-108,0 7 0,-6-5 164,0 6 0,-3-7-41,3 7 0,-3 0 25,-4 6 0,-4-6-36,4 0 1,-4 0-132,-3 6 1,1 1-171,0-1 1,-3 0 83,-3 0 1,1-6 92,-8 0 0,6-8 0,-6 1 1,6-4 138,-6-2 1,6 0-108,-6 0 1,8-8 164,-2-5 0,5-5-13,2-1 1,-1 0-78,1 0 0,8-9-93,5-5 0,4 3 95,2-2 0,0 0-197,0-7 0,8 1 96,5-1 1,4 7-37,3 0 1,5 8 50,1-2 1,6 7-81,-6 6 0,8 2 112,-1 5 1,-3 4 14,2-5 1,-2 14 125,2 6 1,5 12-89,-5 8 1,-4 5-136,-2 7 1,-3-2 94,3 9 0,-11-1-161,4 7 1,-6 2 88,0 5 0,-4-3-42,-9 9 1,0 0 24,0 6 1,-9-2-18,-4-4 0,-6 2-166,-7-9 0,3 7 38,-10-6 1,10-3-207,-3-11 0,4-6 122,3-12 1,2-3-503,4-5 1,2-12-96,5 0-163,4-8 988,-7-5 0,9-9 0,9-10 0,2-11 0</inkml:trace>
  <inkml:trace contextRef="#ctx0" brushRef="#br1">31431 11109 7839,'0'-19'2450,"0"8"-2460,0-6 1,-7 17 71,1 0 1,-9 9-78,2 10 1,-4 9 104,-3 4 0,1 5-214,0 1 0,-7 1 72,0-1 0,0 1 146,7 0 0,6-1-315,0 1 0,3 0 46,-3-1 1,4-1-237,9-5 1,2-4 176,5-9 1,3 5 142,10-5 0,1 3-4,5-16 0,-2 7 112,8-7 1,0 9-54,7-2 0,-1 2 142,1-2 0,0 4 73,-1-4 1,-1 11-73,-5 2 0,2 8-69,-8-2 1,0 5-1,-7 1 1,-1 10 119,-6 3 0,-3-2-71,-9 3 1,-9-3 58,-3 3 0,-6 2-128,-1-9 1,-2 0-91,-5-7 1,2-1-100,-8-5 1,8-4 64,-1-9 1,-3-2 94,2-4 0,0-4-12,7-9 1,2-2 171,4-5 1,-2-3-117,8-10 1,-8-1 52,2-5 1,5 2-150,1-8 0,5-2-89,2-11 0,0 2 63,0-9 0,2-1 82,5-12 0,1 5 22,5-4 0,6-5-67,1-2 1,-1-2 179,7 2 0,-7-2-51,-6 9 0,2 0 90,-8 6 1,-1 10 51,-6 10 1,0 8 64,0 10 1,-6 1-244,-1 0 0,-8 8 90,2 5-275,-4 3 128,-2 3 1,6-6-838,0 0 397,9-1-235,-5-1 1,9 3 256,0-8 1,0 7-379,0-7 812,0 0 0,0-6 0,0 0 0</inkml:trace>
  <inkml:trace contextRef="#ctx0" brushRef="#br1">32262 10375 7721,'6'-13'221,"1"0"0,-1 7 86,-6-7 1,2 9 563,5-3-359,-5 5-276,7 2 0,-9 11-37,0 8-67,-9 1 1,5 14-1,-7-4 36,2 6 0,1-1-5,1 10 1,5 4-169,-4 3 0,1 6 59,-1 6 1,2 13-20,-9 14 0,9 12-289,1-49 0,-1 1 1,0 5-1,-1 0 135,2 1 1,0 1 0,-1 5 0,-1 1 54,2-3 1,0-1 0,2 0 0,0-2 42,-2-6 1,-1-2-1,2 51-199,2-8 0,0-5 198,0-8 0,-6-11 7,-1-22 1,1-4-72,6-8 1,0-9-239,0-4-71,0-5 201,0-1-337,0-10-282,0-1-14,0-26 827,0-5 0,0-25 0,0-2 0</inkml:trace>
  <inkml:trace contextRef="#ctx0" brushRef="#br1">31643 10897 7721,'11'-9'1006,"-2"7"6,-9-15-276,0 15-380,8-7 1,-6 11-39,5 5 0,1 3-376,-1 10 1,1 1 50,-1 5 0,-5 2 75,5 4 0,1 5-488,-1-5 1,5-2 240,-5 2 0,8-2-606,-2 2 0,4 5 340,2-5 1,1-2-375,-1 2 1,2-2 141,5 3 677,-4 3 0,6-6 0,-9 9 0</inkml:trace>
  <inkml:trace contextRef="#ctx0" brushRef="#br1">32649 12384 7721,'0'20'274,"0"-1"0,0 0 1,0 1 528,0-1 1,0 0 0,0 1-388,0-1-302,8 0 1,-6-6-883,5 0 0,3-9-658,3 3 1426,-4-5 0,8-2 0,-6 0 0</inkml:trace>
  <inkml:trace contextRef="#ctx0" brushRef="#br1">30464 3458 7721,'-28'0'-75,"-2"0"0,0 0-258,4 0 395,5 0 1,12-10 0,11-8 201,16-5 0,12-12 54,15 3 1,4-6 9,9-7 0,7 2-1,-1-9 1,7 9-281,-7-2 0,3 13 135,-3 6 1,-6 7-204,0 6 0,-8 4 81,-12 9 1,-10 20-44,-8 12 1,-10 13 50,-10 13 0,-10 2-236,-10 4 0,-8 5-8,-10 8 0,-9 1-240,-5-1 1,3-6 344,-3 0 0,3-9 25,-3 2 1,-8 1 269,8-7 1,3-7-141,17-19 0,4 3-9,9-9 0,8-1-59,4-5 1,9-1 160,11 0 0,5 1-55,20-1 0,-1-2 218,14-4 0,-6 2-380,7-9 1,6 1 136,6-7 0,1-2-287,-7-5 0,-2-1 74,-5-5 0,-4-4-138,-8 4 0,-5 2-136,-8-2-381,0 9 0,-24-7-219,5 5 155,3-5 835,-8-17 0,16-2 0,-8-9 0</inkml:trace>
  <inkml:trace contextRef="#ctx0" brushRef="#br1">31585 3362 7721,'0'10'573,"0"-1"0,7 0-181,-1 4 1,3 4-138,-3 2 1,5 9-119,8 4 1,1 5 0,-1 1 1,7 1-122,0 0 0,8-7-19,-2 0 0,11-6 107,2 6 1,9-11-52,-3-1 0,3-3-68,-2-11 1,4-1 141,-5-12 0,1-4-84,-7-8 0,-2-7 23,-18 1 1,-1-8 17,-11 8 1,-4-8-51,-9 8 0,-9-8 66,-4 8 1,-13-10-5,-6 3 0,-7 2-184,-6-2 0,5 2 94,-6-2 0,-1-3-645,2 10 1,0-1 298,6 6 0,3 1-400,4 0 1,-5 0 281,5-1 0,4 7-232,2 0 0,5 3 689,1-3 0,1-13 0,0 5 0</inkml:trace>
  <inkml:trace contextRef="#ctx0" brushRef="#br1">28067 3536 7721,'-21'0'0,"-3"2"-143,-2 4 0,1-1 277,5 7 1,10 1 0,3 9 0,9 4 480,11 6 0,2 11-426,17 2 1,1 2-1,5-2 1,1 4 112,0 1 1,4 10-401,-5-9 0,3 10 99,-15-10 0,0 5-275,-7 2 1,-2 0 72,-4 0 0,-4 0-58,-9 0 0,-3-9-190,-3-4 1,-5-6 147,-8-7 0,-3-11-148,-3-8 0,-5-8 181,-9 1 0,0-4 268,1-2 0,-10 0 0,-1-17 0,-9-4 0</inkml:trace>
  <inkml:trace contextRef="#ctx0" brushRef="#br1">27777 3767 7721,'39'-47'0,"2"4"52,4-8 1,4 8 105,9-2 1,9 10 187,4 3 0,4 9-31,2-3 0,-15 13-117,-4 7 1,-15 12-154,-4 7 0,-7 10 111,-6 3 0,-11 9-179,4-3 0,-12 11 98,-1 2 1,-12 8-56,-7-1 1,-13 2-191,-6-3 1,-4 3-151,-3-9 1,-6 9-266,0-3 0,-7-4 283,7-2 0,-7-6-281,7-7 1,7-4-1,5-8 583,1-1 0,2-8 0,2-3 0</inkml:trace>
  <inkml:trace contextRef="#ctx0" brushRef="#br1">28802 3632 7721,'0'20'285,"0"-1"-135,0 0 0,2 3 316,4 3 0,5 8-86,8 12 0,7-2-73,0 8 1,6 1-207,-6 6 1,6-3-135,-6-3 1,0 4 194,-7-5 1,0-3 35,1-3 1,-7-5-1233,0-1 1,-9-9 43,2-4-650,-4-5 1640,-2-10 0,-17-11 0,-4-11 0</inkml:trace>
  <inkml:trace contextRef="#ctx0" brushRef="#br1">28802 3516 7721,'45'-25'-213,"0"-1"1,17-6 896,3 6 0,1 2-218,5 11 0,-2 5-28,2 8 1,-5 4-187,-8 9 0,-8 4 27,-5 22 0,-6 2-56,-7 10 1,0 11-318,-13-4 1,-4 5-56,-15-6 0,-2 8-34,-4-1 1,-7 7-281,-13-6 0,-4-3 244,-9-11 0,-1-3-110,-6-10 0,6 5 86,-5-4 0,6-5-524,7-15 0,-3-1 767,10-6 0,-18 6 0,2-8 0</inkml:trace>
  <inkml:trace contextRef="#ctx0" brushRef="#br1">30870 5429 7546,'19'-9'-198,"-8"7"0,0-4 437,-5 12 0,-3 5-312,3 8 1,-12 3-1,-7 1 1,-5 3-94,-1-2 1,0-3 142,-1-1 0,-7-1 164,-6 0 0,3-2 30,-2-4 1,2-4 142,-2-9 0,-5 0 55,5 0 1,2-15-112,-2-4 0,8-7-322,-2 0 1,13-4 147,7-9 1,4-6-43,2 0 0,2-2 55,4 2 1,14 4-46,12-4 1,5 4 95,1 3 0,1 8 115,0 4 1,-1 13 12,1 6 0,-1 5 48,1 2 1,0 2 25,-1 5 0,1 10-8,0 9 1,-9 10-260,-4 3 0,-5 6 7,-2 7 1,-8 3-236,-4-3 0,-5 4-12,-2 2 0,0 0-80,0 0 0,-15 0-33,-5 0 1,-5-1-195,-1 1 1,2-8-95,-8-5 0,8-4 192,-1-3 1,3-1-364,3-5 1,-1-4 284,1-9 0,6-6-243,0 0 687,9-9 0,-11 3 0,9-14 0,-1-3 0,7-10 0</inkml:trace>
  <inkml:trace contextRef="#ctx0" brushRef="#br1">31643 5081 7721,'0'-19'214,"7"0"157,-1-1 0,1 7 111,-7 1 1,0 5 225,0-6-532,0 9 0,0 4 47,0 13 1,-7-2-207,1 1 1,-7 1 120,6 7 0,-5 5-81,5 1 0,1 6-203,6-6 0,-7 6 101,1-6 0,-1 6 113,7-6 1,0 6-111,0-6 0,9 6 88,4-6 1,6 6 6,7-6 1,-2 8-93,8-2 1,0-1 81,7 1 1,-7-6-100,0 6 0,-6-2-15,6 2 1,-15 4-91,3-3 1,-14 3 85,0 3 1,-12 6 58,-7 0 0,-6-2-135,-7-11 1,2 2 44,-8-8 1,2 4 55,-2-10 0,-2 1-16,8-15 0,0 1 64,7-7 1,6-2-11,0-5 1,9-12 77,-3-13 0,5-7-160,2-6 0,9-4 64,3-9 0,8-7-115,6 1 1,-3-3 107,9 3 0,-6-3 72,6-3 1,-8 3-77,2 9 0,-5-4-103,-1 4 0,-3-2-4,-4 15 1,-7 8-91,-12 11 1,-5 11 153,-8 3 1,-3 7 13,-4-1 0,3 4-371,-9 2 1,8 0 109,-2 0 0,5 0 51,1 0 1,1 0 279,0 0 0,6 0 0,0 0 0,0 0 0,-6 0 0</inkml:trace>
  <inkml:trace contextRef="#ctx0" brushRef="#br1">32552 4985 7380,'-17'2'1341,"4"4"1,-4 5-1041,4 8 0,-2 9 0,0 4 0,4 7-113,2 6 1,-4 2-93,7 5 0,0 4 1,8-7-1,4 0 30,7-3 0,6-8 33,7-6 0,-2-2-188,8-4 1,0-13 9,7 0 1,0-9 97,-1-4 1,7-8 6,0-5 0,0-13 42,-6-6 1,-2-11-28,-5-2 0,-2-9 33,-4 3 1,-7-5-103,0-2 1,-1 0-100,-12 0 0,0-2-642,-6-5 1,0 5 375,0-4 0,-2 6 171,-4 6 0,-5 5-36,-8 9 0,-1 8-995,1 4 1,-9 13 1192,-4 6 0,-13 5 0,-5 2 0</inkml:trace>
  <inkml:trace contextRef="#ctx0" brushRef="#br1">25477 7690 7721,'0'25'62,"-2"1"0,-2 0 1,-5 0 964,-2-1 0,7 1-600,-3-7 1,3-8-132,-2-4 1,4-14-1,-5-8 1,5-8 94,2-10 1,0-5-297,0-7 1,2-5 127,5-8 1,-5-6-103,4-1 1,3-1 77,-3 2 0,7 1-127,-6-8 1,-1 7-29,-6-7 1,6 9-165,1-2 1,-1 6-76,-6 6 0,9 7 101,4 13 0,-2 4-37,1 9 0,1 8 47,7 4 0,8 7 43,4 7 1,4 10 9,3 9 1,6 6 21,0-6 0,7 8-47,-7-2 1,0 5 2,-6 1 1,-1 1-172,1 0 0,0 4 65,-1-5 1,-8 3 219,-4-15 0,-4-3-193,-3-10 396,0 4-262,-8-14 1,-2-3 255,-9-13 1,-7-7-26,1-5 0,-9-5-27,2-9 1,-4-2-53,-3-4 1,1-2-48,0-5 0,-1-6-409,1 0 1,0-2 174,-1-11 1,3-4-198,4-2 1,5-2 155,8 14 1,8 9-653,5 11 0,4 9 316,3 10 0,5 2-354,1 18 0,8 8 50,-1 11 0,-3 6 808,2 7 0,-8 4 0,12 9 0,-6-1 0</inkml:trace>
  <inkml:trace contextRef="#ctx0" brushRef="#br1">26714 6781 7721,'0'-12'459,"0"-1"775,0 0-518,-8 2 1,3 5-288,-8 12 1,9 5-253,-2 8 0,3 7 34,3 0 0,0 6-300,0-6 1,9-1 126,4-5 1,6-1-191,7 0 0,2-1 53,4-6 1,11 3-159,-4-8 0,6-1 343,0-6 0,2 0-120,5 0 1,-5-2 195,-8-4 1,-9-5-35,-4-8 1,-7-1 219,-6 1 1,-5 0-38,-8-1 1,-8-5-329,-5-1 0,-6 0-177,-7 7 0,2-1-316,-8 1 0,6-7-71,-6 1 1,8-1 275,-1 7 0,5 6-721,7 0 0,-2 0 434,9-6 0,-1 6 198,7 0 1,3 9 393,3-3 0,13-4 0,11 1 0</inkml:trace>
  <inkml:trace contextRef="#ctx0" brushRef="#br1">27526 6743 7721,'-11'0'3990,"3"0"-3880,8 0-222,0 0 0,10-9-101,10-4 1,8-6 217,10-7 0,10-4 179,3-8 1,11-7 14,3-1 0,-3 1-3350,-10 7 2978,-5-1 1,0-8 0,3-3 0</inkml:trace>
  <inkml:trace contextRef="#ctx0" brushRef="#br1">27951 5815 7721,'0'-10'1797,"0"-7"-746,0 14-278,0-5 1,9 10-305,4 4 1,10 12 7,3 7 1,9 10-160,-3-3 1,4 4-657,3 3 0,-7 6 293,0 0 0,-2 9-563,3-3 0,1-1 163,-8 1 0,-7-8-207,-6 2 1,-9-4-424,3-2 0,-5-16 492,-2-3 0,-2-14 219,-5 1 1,-10-5 132,-9-2 0,-8-2 172,2-5 0,2-10 59,-3-9 0,1-10 60,-6-3 0,-1-2-73,0-10 1,7-3 124,0-10 0,10-3 444,3-4 0,8 5-255,11 8 1,11 6 323,8 1 1,11 10-239,16 2 1,3 9 376,9 11 1,0 8-267,0 5 0,-4 4-83,-9 2 0,-2 10-292,-18 10 1,-1 8-289,-11 10 1,-4 1-332,-9-1 1,0-5 395,0-1 1,-3-2-872,-3 2 1,-3 5 430,-4-5 1,-4 2-1243,4-2 1782,-4 5 0,-2-16 0,0 7 0</inkml:trace>
  <inkml:trace contextRef="#ctx0" brushRef="#br1">28647 5951 7721,'19'-20'969,"1"3"-178,-1 4 1,0-2-289,1 9 1,-1 2-107,0 10 0,-4 11-144,5 9 0,-5 8-173,11-2 0,-3 11-54,3 3 1,-4 1-233,3-2 1,-3-4-668,-3 4 1,0 2 530,1-2 0,-1 0-722,0-6 1,-8-9-205,-4-4 942,-5-5 1,-4-10 325,-5-5 0,-4-12 0,-8-5 0</inkml:trace>
  <inkml:trace contextRef="#ctx0" brushRef="#br1">28840 5893 7721,'20'-28'0,"1"4"0,5-8 0,-2 8 410,8-1 1,0 10-43,7 2 1,2 8 504,4-1 1,-5 6-13,6 6 0,-12 12-385,-2 7 0,-8 12-385,2 2 1,-14-1 3,-5 7 1,-5 2-376,-2-1 1,-2 7 245,-5-1 0,-5-3-775,-14 3 1,4-3-189,-3 3 0,-6 1 997,-1-8 0,-4 0 0,-3-6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15541 10626 7708,'-30'20'0,"4"-1"403,5 0-175,10-8 1,3 0 0,10-5 0,4 7 138,7 4 1,13-6-328,6-5 0,5 3 51,1-3 0,1 1-66,0-7 1,1 0 0,5 0-1,7 0-130,4 0 1,-2 0 137,4 0 0,-3 0-107,16 0 1,7 0-53,5 0 1,10 0-187,-3 0 0,11-2 337,2-5 1,-41 3 0,0 0 4,-1-2 0,1-1 0,9-2 0,2 1-279,-3 1 1,2 1-1,3-3 1,2 1 267,3-2 1,1 0-1,7 3 1,2 1 1,3-1 1,1 1 0,4 4 0,0 0-392,-5-1 0,1 0 0,1 2 0,1 2 392,0 1 0,1 2 0,3 1 1,0 1-53,0 3 0,0 1 1,0 1-1,-1 0 66,-2 2 0,0-1 1,3-1-1,1 0 50,2 2 0,1 0 1,2-2-1,0-1-43,-3 0 1,1-1 0,2-2 0,0-1 62,-9 1 0,-1-1 1,8-3-1,1-1 3,1 1 0,0 0 1,4-2-1,-1-2-51,-33-1 0,-1 0 0,0 0 0,33-3 0,-1-1-273,-4-3 1,0-2 0,0 2 0,0-1 295,3 0 0,1 1 1,0-1-1,1 1-104,-5-1 1,0 0 0,0 1 0,-2-1-154,-10 0 0,-2 1 1,2-1-1,-1 0 30,-3 0 1,0 1 0,-1 0 0,-1 1-21,0 1 0,-2 1 1,-6-3-1,-2 1-157,-6 1 0,-2 1 0,0 0 0,-1 1 294,-5-1 0,0-1 1,3 1-1,-1-1-232,-5-2 0,0-1 0,2 0 0,0 1-77,-5-1 1,0 0 0,3-2 0,0-1 337,3 0 0,0 0 0,0-4 0,1-1 0,3 2 0,1 0 0,-1-2 0,1 0 0,-2-2 0,1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29072 9950 7517,'18'-13'-708,"-6"0"767,6 9 11,-8-5 196,10 9-195,-10 0 124,8 0 1,-16 3-114,4 3 0,-4-2-36,-2 9 0,0-6-82,0 5 1,-8 4 59,-5 9 1,2-1-83,-2 8 0,7 7 64,-7 6 1,0 11 7,-6 2 1,-1 8 30,1 11 0,0 9-269,-1 4 0,1-2 240,0 3 0,-1-3-10,1 2 1,6-4-63,0-9 1,7-10 79,-7-10 1,9-7-4,-3-12 0,5-1 43,2-5 1,0-4-48,0-9 0,2 1-14,5-1 1,-5-6 252,4 0 0,-1-7-251,1 7 171,-4-9-152,7 14 1,-11-16 54,-5 4 0,-10-4 5,-9-2 1,-15 0-37,3 0 1,-14 0-11,1 0 0,-7-6-28,-7-1 0,3-8 38,-9 3 1,7 1-159,-7-2 1,-4 0 44,-16-6 1,8-1-343,-14 1 1,2 2 412,-8 4-23,5-4 0,38 12 0,-1-1 0,2-3 0,0-1 54,-3 0 0,0 0 0,-2 4 0,-1 0-46,-3-1 1,0 1 0,0 0 0,-1-1-209,-2-3 1,0 1 0,2 2 0,-1 1 229,-4-1 1,-1 1 0,5 3-1,-1 1 2,-3 0 0,-1-2 1,1 0-1,-2-1-3,-4 2 1,-1 0 0,3-1 0,-1 2-10,-1 1 0,-1 2 0,-2-1 0,-1 0-281,-3 0 0,0 0 0,-2-3 0,-1-1 276,-6 1 0,-1 0 0,6-1 1,-1 1-269,-4 3 1,-1 0 0,6 0 0,0 0 274,-3 0 1,1 0 0,2 0-1,-1 0 17,-5 1 0,1-2 1,9-2-1,2 0-22,-2 0 0,0-1 0,2 0 0,0 0-110,2 0 0,-1 1 0,-6 2 0,-1-2 105,-2-3 0,0-1 0,1 4 1,1 0-3,1-4 0,0 1 0,0 3 0,1-1 8,-1-2 1,0 0 0,-3 2 0,-1 1-3,-6-3 1,0-1-1,6 4 1,-1 0-92,-1-4 1,-1 1 0,2 3-1,-1 2 94,-3-3 0,-2 1 0,-5 2 0,-3 2-31,33 1 1,-2 0-1,0 1 1,1 0-1,0 0 1,-1 1 5,-1 2 1,0 0-1,-1 2 1,-1 0 0,-1 1-1,0-1-129,-1 1 1,-1-1 0,0 1-1,-4 2 1,-1 1 0,0 0 110,-8-2 1,0 1 0,1 0 0,5 0 0,1 2 0,0-1-122,-4 1 0,-1 0 0,0 0 0,3 0 0,0 0 0,-1-1 146,1 1 0,0 0 1,-1 0-1,1 0 1,-1 0-1,1 0 6,2 0 0,-1-1 1,2 1-1,1 0 1,2 0-1,0 0-72,2 0 0,0 0 0,0 0 0,1-2 1,-1-1-1,0 1 41,2 0 0,1-1 0,-1 1 44,-1 0 1,0 0 0,0-1 0,-1 1 0,-1 0 0,1-1 0,2 1 0,0-1 0,1 0 14,4-1 0,0 0 0,1 0 0,1 0 0,-1 0 0,2-1 58,0-1 0,1-1 0,0 1 1,0-1-1,-1 1 0,0 1 4,1 0 1,-1 1 0,2 0 0,-28 1 0,0-1 20,0 1 0,1-1 0,0 1 1,0 0-75,-1-4 1,0 1 0,-3 0 0,0 1 1,3-2 1,0 1-1,3 0 1,1 1-28,2-5 1,1 0 0,3 1-1,0-2 40,-3-1 1,-1-2-1,-1 1 1,-1 0-76,-1 1 0,0-2 0,2-2 1,1-2 17,7-1 1,1-1 0,2-1 0,0-1 117,0 0 1,0-2 0,3-1-1,-1-1-111,2 0 0,-1 0 0,0-4 0,1 0-3,6 0 1,0 1 0,-2 1-1,-1 0 28,0-1 0,0 0 1,-4 0-1,1 0 3,-1-3 1,1-1 0,-4 1 0,0 0-37,3-1 1,1 1 0,0 0 0,1-1 20,4 2 1,2-2-1,2-2 1,2-1 57,7 1 0,2-1 1,6-3-1,3-2 619,-33-24 0,4-3-658,3-3 0,8 0-92,5 0 0,12 0-153,7 0 1,4-11-100,3-8 1,3-16 319,10-10 0,9 45 0,1-2 0,6 2 0,1 0 0,-2-1 0,-1 0 0,-2 0 0,0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6843 8868 7824,'-11'-2'-620,"4"-4"1,3 3 763,-2-3-86,4 4 213,-7-7-175,9-2 1,0-8 11,0 0 0,0 6-24,0 0 50,9 0 0,-7 0 0,6 3 195,1 1 31,-7-6-219,7 13 102,-9-15 81,8 14-26,-6-5-152,7 16 0,-9-3-54,0 8 0,0-7 1,0 7 1,0-7-89,0 7 0,0-6 97,0 6 1,0-7-128,0 7 0,0-7 115,0 7 0,6 0-105,1 6 1,-1-6 43,-6 0 0,0 2-124,0 11 0,0-5 60,0 5 1,0 2-6,0-2 1,0 8 0,0-2 0,-2 3 44,-4-3 0,4 4 43,-5-3 0,-2 3-48,3 3 0,-3-1 23,3 1 1,4 0 9,-5-1 1,5 5 2,2-4 0,0 4-40,0-11 1,2-2 5,5 2 1,-3-8 19,9 2 1,2-11-1,11-2 0,-5-9 20,5 2 1,2-3-31,-2-3 1,8-3-69,-2-3 1,5-3 18,2-4 1,-1-4-11,1 4 0,2-4 35,4-2 1,-2 0-5,8-1 0,1 1-9,6 0 1,0-1 8,0 1 1,8 0 9,5-1 0,11-5-10,2-1 0,-1 0-105,-5 7 1,1-1 170,5 1 0,2 6 9,4 0 0,-4 7-2,-9-7 0,1 9 14,-1-3 0,13 5-232,0 2 1,1 0 113,-14 0 0,7 0 21,-1 0 0,10-6 21,-3-1 1,-2-1-48,2 1 1,3 5 34,10-4 1,0-3 2,0 3 1,-48 1 0,-1 1 25,43-2 0,13 3-1,-56 0 1,1 0 0,1 4-1,0 2-7,-1 0 1,-1 1 0,45 11 7,-9-2 1,-6 4 132,6 2 0,1 0-79,5 1 0,-6-3 51,1-4 0,-3 4-108,2-4 1,9 4-4,-9 2 0,9-6-31,-9 0 1,4 0-6,3 6 1,6 1 38,0-1 0,-2 0-14,-11 1 0,3 1-38,-9 5 0,6-5-105,-6 5 0,-3-7 161,-10-6 1,4-2-52,-4-5 0,2-3 212,-2 3 1,-11-4-100,-8-2 0,-9-6 122,2-1 0,-13-8-72,-6 2 1,-7-4-48,-6-2 0,2 0 92,-9-1 1,7-5-125,-6-1 0,-1-9-76,-6 3 1,0-6-72,0-8 0,0 4 4,0-10 1,-6 1 79,-1-7 1,1 0-16,6 0 0,0 0 2,0 0 1,-7 0 7,1 0 0,0 0-137,6 0 1,-7 8 90,1 5 0,-1 2-458,7-2 0,0 2-119,0-8 1,0 8 644,0-2 0,9-13 0,2-2 0</inkml:trace>
  <inkml:trace contextRef="#ctx0" brushRef="#br0">5663 6395 7838,'26'-32'-10,"2"0"0,0-1 1,2 1-1,-2 2-49,0 2 1,-2 3 0,-7 5 0,0 1 28,1 0 0,-10 6 196,-3 0 1,-7 9 0,-7-3-44,-5 5 0,-6 2-47,-1 0 0,-7 0-13,1 0 1,-8 0-28,8 0 0,-8 0-128,8 0 1,-10 2 15,3 5 1,-5-3 74,-1 9 1,-1-3 27,0 3 0,-6 5-15,0-6 0,-2 12 69,2 2 0,-5 10-2,-7 3 0,-4 8 18,-3 11 1,4 2-237,-5 5 0,-1 10 146,1 8 0,32-37 1,0 1-66,0-2 0,1 0 0,-19 49-44,-1 3 1,28-47-1,1 1-21,-16 45 0,18-44 0,2 0 30,-7 44 1,2 3 48,17-45 0,1 1 1,-2 2-1,1 0 15,3 1 1,2 0 0,-2 2 0,1 0-216,3 50 1,1-54 0,0 2 219,2 0 1,1-1 0,4 1 0,3-2 60,4-1 1,2 0-1,20 48 37,2-13 0,8-4-89,4-9 1,12-2 55,1-4 0,9-7-45,-2-12 0,4-5-135,3-8 1,5-3 137,1-3 0,6-8-6,-6-12 1,8-4 6,-1-9 1,3 0 1,3 0 1,-3-17-192,-4-9 1,3-19 341,-9-13 1,-39 26 0,0-3-25,-3-3 1,0-1 0,-3 0 0,-1-1-12,-2-2 0,-1 0 0,25-48-38,-31 39 0,0-1 1,0-1-1,-2 0-18,-3-1 1,-3-1-1,-2-5 1,-2 0-83,-3 2 0,-2 0 0,-1-6 0,-3-1 24,0 1 0,-3-1 0,0-3 1,-3-1-61,-4 1 0,-3 1 0,-3-1 0,-3 2-50,-4 5 0,-2 0 1,-1 2-1,-1 0 119,1-2 0,-2 0 0,-3 3 0,-2 2 23,0 4 1,-1 1 0,1 0 0,0 1 83,-26-34 0,-1 3-57,-6 10 1,-6-2-54,-1 8 1,1 10-85,6 10 1,-9 12 6,-3 8 0,-12 5-220,-2 7 0,7 5 143,6 8 1,2 2-14,-2 4 0,-8-1-461,8 8 618,-8-1 0,16 10 0,-8-1 0,-6 3 0,-11 0 0,-11 1 0</inkml:trace>
  <inkml:trace contextRef="#ctx0" brushRef="#br0">17648 6337 7787,'-8'13'-109,"-5"0"1,-2-7 0,0 5-165,2-2 0,0-3 189,-6-6 1,6-2-1,0-2 1,-2-5-29,-2-2 0,4 5 114,0-7 1,2 0 58,-2-6 1,-2 6 64,9 0 117,-1 0 0,1 0 58,-1 0-62,1 9-51,6-13-639,-9 15 260,-1-7 0,-3 9-157,0 0 100,0 0 1,-6-2 62,-1-4 0,1 3 473,0-3-387,-1 4 538,-8 2 0,0 0-201,-4 0 1,4 0 266,9 0 1,0 0-129,-1 0 0,7 0 408,1 0-428,-1 0 0,0 0 152,0 0-459,9 0 1,4 0 98,12 0 1,14-2-48,6-5 0,9-3 43,11-10 0,6 3-238,13 4 0,10-4 23,-3 4 0,12-4-190,0-2 1,2 1 154,-1 6 1,1 1 89,-8 4 1,-9 5-366,-11-4 0,-21 6 153,-11 6 1,-19 7-400,-13 13 0,-17-2 158,-15 8 1,-15 0 0,-11 7 0,-2-7 108,-11 0 1,0-2 358,-6 2 0,8 3-720,4-10 720,5 1 0,4-11 0,5 0 0,6 0 0,4-2 0</inkml:trace>
  <inkml:trace contextRef="#ctx0" brushRef="#br0">17378 6434 7787,'2'-20'331,"4"1"-126,-4 0 1,7-1 145,-9 1 1,6 6 174,1 0-257,-1 0 0,-6 1 111,0-1-51,0 8-115,0-3 0,0 19 17,0 8 0,0 9-69,0 10 1,0 3 42,0 4 1,-2 5-202,-4 8 0,4 6 31,-5 0 1,3 1-62,-3-7 0,5 6-153,-4 1 0,4-1-164,2-6 1,0-2-295,0-5 1,0-3 260,0-10 0,8-1-299,5-5 0,-2-6 235,2-13 1,0-5-27,6-8 1,7-2 196,-1-4 1,1-5 268,-6-9 0,-1-5 0,0-1 0,1 0 0,-1 7 0,-6 0 0,0-1 0,-9 1 0,5 0 0,-9-1 0,0 1 0,-9 0 36,-4-1 1,-2 1 81,2 0 1,-4 1 434,4 6 0,-4-6-44,-2 6 1,6-3 103,0 2 1,6-2 486,-6 8-290,9 1-634,-4-3 0,10 5 29,4-9 1,7 9-132,13-3 1,4 3 78,9-2 1,1 1-398,5-8 1,5 7-18,8-7 1,6 2-258,1-2 0,-1-4-183,-6 4 0,-2-2 306,-4 2 1,-1-2-174,-12 9 0,2 0-230,-16 6 184,1 0 614,-7 0 0,-8 0 0,-2 0 0,-9 0 0</inkml:trace>
  <inkml:trace contextRef="#ctx0" brushRef="#br0">18576 6395 7787,'9'-11'-43,"-7"-6"254,4 4 119,-4-4 0,1 4 189,3 0-91,-4 9-223,7-5 1,-7 18 113,4 4 0,-4 6-106,5 7 1,-3 4-47,3 9 0,-5-1-171,4 1 1,-4 8 81,-2 5 0,0-3-94,0 3 0,0-7 37,0 6 0,-2-6-317,-4 7 0,4-7 154,-5 6 1,5-8-463,2 2 0,0-2-54,0 2 1,0-6-265,0 0 0,0-3 922,0-10 0,0 0 0,0-7 0</inkml:trace>
  <inkml:trace contextRef="#ctx0" brushRef="#br0">19620 6994 7787,'-17'2'239,"2"2"923,2 3-995,9-1 1,-3-6-1,14 0 1,5-2 98,6-4 1,9 1-147,6-7 0,3-1 85,3-7 1,6 7-223,0 1 0,7-1 111,-7-7 0,6 8-429,-6-1 1,1 2 180,-8-2 0,-8 4-1158,-4 9 834,-5-8 0,-10 8-33,-4 0 0,-14 8 151,-6 12 0,-15 1 360,-10 5 0,-3-2 0,-11 8 0,1 0 0,-7 7 0,0 6-200,0 0 1,8 0 199,5-6 0,5-3 524,1-4 1,11 3-141,9-10 0,8 1 17,11-7 0,2-8 159,5-4 0,5-5-143,14-2 1,6 0-307,13 0 0,-2-9 72,9-4 0,0-10-505,6-3 0,-7 0 219,1 7 0,-9 0-975,2-1 0,-5 1 1078,-1 0 0,0-1 0,-1 1 0</inkml:trace>
  <inkml:trace contextRef="#ctx0" brushRef="#br0">21186 7013 8843,'-9'-10'1056,"7"1"-633,-7 9-97,9 0-186,0 0 0,9 0 0,4 0-32,4 0 1,4 0 0,3 2 0,4 2 91,2 3 1,-4-1-188,6-6 1,0 0 26,7 0 0,8 0 47,5 0 0,4 0-86,2 0 1,6 0 89,0 0 1,16 0-128,-3 0 1,20-8-209,0-5 0,6 2 252,0-2 0,4 0 10,-50 4 1,2-1 0,5 0 0,1 1-51,-1-1 0,1 0 0,4 1 1,-1-1-190,-3 0 1,-1 1-1,6-1 1,0 0 232,0 1 0,2-1 1,5 0-1,0 1 22,-3-1 0,0 0 0,5 1 0,-1-1-20,-4 1 0,0-1 1,2 0-1,1 1-50,0-1 1,1 0-1,1 1 1,0 1 49,-1 2 1,-1-1-1,3-1 1,-1-1 45,-5 3 0,0-1 0,5-1 1,1-1-48,0-1 0,1 1 0,3-1 1,0 0-3,-3 1 1,-1-1-1,1 1 1,-1 1-287,-3 1 1,1 1 0,2-3 0,1 1 268,-1 1 1,1 1 0,3-2 0,-1 1-14,-2 1 1,-1-1 0,4-2-1,0 1 26,-3 1 1,-1 1 0,2 1 0,-1-1-11,0 0 0,-1-1 0,1 2 1,-1 0 2,1-2 1,-1 1 0,-2 0 0,-3 1-14,-7 1 1,-1 1-1,2 2 1,0-2-138,1-3 0,2-1 0,-2 4 0,1 0 131,0-4 0,0 1 0,-1 3 0,0 2 26,-9-2 0,0-1 0,3 0 0,1 0 0,-4 0 0,0 1 0,0 0 0,-1 0 117,49 3 1,-4-2-75,-8-5 1,-7 5 25,0-4 1,-8 3 266,2 3 1,-13 0-174,-7 0 0,-12 0 471,-7 0 1,-7 0-457,-5 0 0,-5 0 234,-9 0 1,-6 3-321,0 3 58,0-4 1,6 7-202,0-9 1,-6 6 48,0 1 1,0-1-29,6-6 0,-6 7-145,0-1 0,-2 3 40,2-3 0,4-2 28,-4 9 0,-3-6 116,3 6 0,-6-7 272,6 7 88,-9-9-251,13 5-7,-15-1-14,7-6-170,-9 7-5,0-9-390,0 0-271,0 9-95,0-7 515,-9 6 1,5-8-575,-9 0 0,7 3 363,-7 3 0,0-4 523,-6 5 0,-9-5 0,-2-2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4832 8288 7909,'-6'-12'-102,"-1"-1"182,1 8 0,6-12 0,2 4-117,4-4 0,7 4 59,13 0 1,-2 3-17,8-3 1,2-2-40,11 8 64,-4-8 0,13 11 1,-7-7-1,3 3 0,3 3 133,3 3 1,17 2-128,5 0 0,12 0 131,0 0 0,15 0-344,-48 0 0,2 0 0,7 0 0,1 0 220,7 0 0,1 0 0,4 0 0,3-2-304,1-1 1,1 0 0,2 1 0,0-1 332,0-3 1,2 0 0,5 2-1,1 1-19,-1-3 1,1-1 0,-1 4-1,-2 0 0,-7-4 1,0 1 0,2 3 0,0-1-50,-2-2 0,-1 0 0,2 2 1,0 1 38,-1-3 1,-1-1 0,-4 4-1,-1 0-267,-3-3 1,-2-1-1,-3 2 1,0-1 240,1 0 0,0-1 1,1-1-1,0-1 9,-1 3 0,-1-1 0,-2-1 1,-2-1-7,-5 0 0,0-1 0,-2-1 1,0 0-90,0-2 1,-2 1-1,51-10 53,-5-4 1,-13 5-2,-6 2 0,-14-1-126,-5 1 1,-9 0 374,-11-1 0,-2 7-402,-17 0 0,-1 7 1107,-5-7-1719,-1 9 912,-8-13-681,-3 15 0,-23-7 409,-4 9 1,-15 11 140,-5 8 0,-6 5 0,-7 14 0,-12-3 0,12 20 0,-14-5 0</inkml:trace>
  <inkml:trace contextRef="#ctx0" brushRef="#br0">7345 9892 7837,'-38'11'-158,"-1"-5"1,9-1-190,4 1 0,0-2 385,7 9 1,-5-6 366,11 5 0,5 1 99,1 7-149,5-1 1,11 2-113,4 5 0,12-6-60,8-1 0,5 0-101,7-6 1,11 2 49,9-2 0,8 2-130,-2-9 0,12 1-126,8-7 1,7-2 98,-43-1 1,0-1-1,1 2 1,2 0-221,9-4 0,1-1 1,2 2-1,2-1 276,7 0 0,3 0 0,2-2 0,2 0 10,6 5 1,2 0-1,-1-1 1,1 2-378,6 1 0,0 2 1,-2-1-1,0 2 424,-2 0 1,1 2 0,0 1 0,1 3-25,2 4 0,0 2 0,-5-3 0,-1 1 41,3 4 0,-1 1-1,-4-2 1,-1 2-21,2 2 0,1 0 1,-4-2-1,0-1-254,4 0 1,-1 0-1,-8-4 1,0 0 212,-1 0 1,-1 1 0,-6-2 0,-1 0-123,-2-2 1,0 1 0,-2 0-1,0-1 135,6 1 0,-2 0 0,-8-1 0,-2-1-3,2-1 0,-1-1 1,-6-1-1,-2 0-77,-4-1 0,0-1 0,50-1 164,-8 5 0,-16-5-378,-3-2 1,-16 0 465,-4 0 0,-7 0-1831,-5 0 1595,-14 0 8,4 0 0,-25-9 0,-2-2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8408 10163 7476,'-19'0'-1099,"0"0"1091,-1-9 0,7 7 43,1-5 0,7 3 48,-1-2 228,4 4-92,2-16 1,0 14-42,0-9 1,0 7 75,0-7-126,0 9 1,0-7 74,0 4-126,0 5 123,0-6 41,0 8 1,-7-2 24,1-5 0,-3 5 506,3-5-510,4 5 0,-9 2-71,4 0 1,5-2-101,-4-4 229,4 4-783,2-7 330,0 0-26,0 7 0,0-4 81,0 12 0,-7 5 116,1 8 0,-7 3-24,6 4 1,-8 4-32,3 8 1,-6 7-28,-1 0 0,6 7 68,0-7 1,3 7-224,-3-7 1,4 0 137,9-7 0,4-8-65,9-4 1,9-7 91,16-6 0,10-4-16,3-9 1,7 0 50,7 0 1,3-6 163,10-1 0,1-8-10,5 2 0,-5 5-241,5 1 1,-4 3 128,-3-3 1,0 5 9,1-4 0,-10 4-156,-3 2 1,-3 0 44,2 0 1,-3 0 23,3 0 0,-6 0 38,-6 0 0,-1-2 0,-12-5 0,2-2 77,-16-3 0,-1-6 203,-11 6 0,2-6 12,-9-1 0,1 0-164,-7-1-298,0 1 0,-2 0 31,-5-1 1,-1 8-13,-5-1 0,-4 2 9,4-2 1,2-4-156,-2 4 1,7 2 113,-7-2 1,6 1 48,-6-8 0,7 1 155,-7 0 1,9-7-82,-3 0 0,5-6-254,2 6 0,0-6 190,0 6 693,0 0-1215,0 7 380,0 8 0,9 3-415,4 8 1,-3 2 676,3 4 0,0 14 0,6 10 0</inkml:trace>
  <inkml:trace contextRef="#ctx0" brushRef="#br0">9375 11129 8013,'2'-20'377,"4"1"1,-3 6 0,5 0 2070,1-2-2220,-7-2 1,7 4-241,-9 0 1,0 11-43,0 2 1,0 9 147,0 10 0,-9 9-256,-4 4 0,-4 5 46,-2 1 1,-3 9 5,-4 5 1,-4 12 53,-8 7 1,-1-2 115,0 2 0,1 0-356,-1 6 0,-6 0 257,0 0 0,2-10-114,11-9 1,4-11 91,8-15 0,3-4-272,4-8 260,5-10 1,10-7 173,4-10 0,-2-8 43,9 2 0,-2-4 153,2-2 0,2-7 11,-9 0 0,10 0-204,-4 7 1,-1 2-168,2 4 180,0-4 1,6 15-183,1-5 0,-1 5 71,0 2 0,1 0 299,-1 0 0,0 9-127,1 4 0,-1-3-239,0 3 1,7 6-627,0 7 0,0 0 364,-7-7 1,0-6-63,1 0 0,-8-2-239,1 2-904,-8 4 1528,3-6 0,-8 8 0,0 0 0</inkml:trace>
  <inkml:trace contextRef="#ctx0" brushRef="#br0">8814 13292 8013,'-10'-19'1073,"3"0"1,-2 6-602,3 0 0,-9 9 0,2 0 0,-4 8-293,-2 9 1,-3 12-239,-4 8 1,3 12 0,-9 8-1,-3 7-126,-1 5 1,-3 8-49,0-2 1,3-3 178,4 3 1,-1-15-286,14 2 1,-2-15 32,14-4 0,9-18 21,11-14 1,15-7 435,11-7 0,2-12-29,10-13 0,1-7 263,6-6 1,0 2-160,0-9 0,-9 9-17,-4-2 0,-11 5-151,-1 1 0,-16 2-165,2 5 0,-12 4-22,-1 9 0,-19 8-271,-6 5 1,-7 4-847,0 2 1,3 0 540,-10 0 1,10 6 704,-3 1 0,-4 8 0,0-5 0</inkml:trace>
  <inkml:trace contextRef="#ctx0" brushRef="#br0">9414 12906 8013,'0'-19'0,"0"-1"0,0 1 0,-7 0 0,1-1 987,-1 10 1,7 3-412,0 14 0,-2 6-825,-4 12 0,1 14 55,-8 13 1,7 3-25,-7 3 1,0 9 289,-6 4 0,0-3-53,-1 3 0,1-8-575,0 1 0,6 0 178,0-6 1,8-6 181,-1-20 0,4-4 71,2-9 0,8-8 192,5-5 1,7-12 135,5-7 1,3-11 275,5-1 0,3-10-79,-4 3 1,5-4-163,2-3 1,-3 0-248,-4 1 0,9 1 180,-9 5 1,0 4-312,-12 9 1,-1 8-118,0 5 0,-8 6-184,-4 6 1,-7 13 232,-7 14 0,-12 12 34,-13 6 0,-7 5 354,-6 2 1,2 6-109,-9 1 1,9-3-429,-2-10 0,0 1 134,7-8 0,3-8-608,16-11 830,0-5 0,8-2 0,2 1 0</inkml:trace>
  <inkml:trace contextRef="#ctx0" brushRef="#br0">10071 13408 7530,'19'-10'2606,"-8"-7"-2140,-3 14 1,-10-5-277,-4 8 0,-5 2-205,-8 4 0,-3 1 91,-4 12 1,-1-4-136,-6 11 0,-1 2-117,8-2 1,-6 1 158,6-1 1,-2-4-141,3 3 0,5-3 18,1-3 1,2 1-977,10-1 888,1-8 0,8-3 269,4-8 0,7 0-22,13 0 0,-2-8 203,8-5 0,-2 2-270,2-2 1,-4 2 32,-9-1 1,1 3-162,-1 9 0,0-6 146,1-1-437,-10 1 0,-1 14 137,-9 5 1,0 4 218,0 3 1,-2 1 24,-5 5 1,-1-5 146,-5 5 0,2-7 54,5-6-298,4 4 276,-7-14 0,11 5 14,5-8 0,-1-8 42,13-5 0,-4-4-91,11-3 0,-4-6-25,-3 1 0,3-8-72,3 8 0,-3-7-109,4 6 1,-3 0 22,3 7 1,-7-1 113,1 1 1,-1 2 34,-6 4-128,4 4 839,2 9-62,1 0-233,-1 9 1,-6-7-30,0 5-356,-9-5 53,5-2 41,-9 0 0,6-2-63,1-5 92,-1-4 146,-6-8-216,0 0-250,-9-1-153,7 1-458,-6 8 505,-1 3-136,7 8-158,-7 0 24,9 8 273,0 3 1,0 8-16,0 1 0,7-7-155,-1-1 1,7-5 310,-6 6 1,1-9 489,-1 3-118,-5 3 0,13-5-194,-9 7 1,3-7 1187,-3 1-557,-4-4 141,7-2 5,-9 0-1553,0 0 542,0 9 0,2-7-5,5 5 1,-5-3-589,4 2 246,-4-4 164,-2 7 1,2-9-138,5 0 903,-5 0-211,15 0 268,-15 0 0,13-2 167,-8-5-334,8-3 1,-6-10-88,3 1 1,6-2 26,-6-5 1,6 4 124,1-3 1,9-5 62,4-3 0,0-1-442,7 2 0,-5-13 0,14 4 0</inkml:trace>
  <inkml:trace contextRef="#ctx0" brushRef="#br0">11211 13331 7873,'-19'11'-421,"0"6"493,-1-4 0,7-4 165,0-3 1,7 3-453,-7-3 0,7 9 68,-7-2 0,9-2 117,-3 1 0,5 1 3,2 7 0,0-7 250,0-1 1,2-7-26,5 1 0,5-4-25,14-2 0,-2 0 65,8 0 1,-6-8 301,6-5 1,-6 0-99,6-6 0,-6 4 177,6-11 0,-8 4-414,1 3 0,-3 0 37,-3-1 0,-6-1-565,0-5 0,-7 5-262,7-5 95,-8 5 1,3 1-396,-8 1-799,0 8 341,9-6 905,2 15 1,8-5 437,0 14 0,7 4 0,0 8 0,2-6 0,-3 0 0,-1 0 0,8 6 0,-6 0 0,6 0 0,-8 3 0,2 4 0,-5-5 0,-2 5 1924,1-5-727,-9-1 1463,-3-1-1934,-8-8 1,-2-3-1468,-4-8 452,-5 0 0,-9 3-33,1 3 1,6-2 131,0 9 0,3-6-244,-3 5 1,-2-5 91,8 6 0,-1-7-13,1 7 0,5-6 142,-4 5 2,3-7 1,6 3 274,3-8 1,-2 0 154,9 0 1,-6 0 274,6 0 0,-1-2-268,8-4 1,-3 1-55,-4-7 1,4 5-639,-4-6 0,4 7 238,2-7 1,-6 9 5,0-3 0,0-1-275,6 1 1,-6 1 152,0 6 1,0 0 88,6 0 0,1 6 33,-1 1 1,0 5 221,1-5 0,8-1 0,4-6 0,-4 0 0,17 0 0,-4 0 0</inkml:trace>
  <inkml:trace contextRef="#ctx0" brushRef="#br0">12661 12384 8013,'11'-58'0,"-1"7"440,-3-1 0,-5 12-22,5 1 0,-5 9 773,-2 11-771,0 8 0,0 11-119,0 13 1,6 13 89,1 6 0,-1 6 36,-6 7 0,6 5-387,1 8 1,6 6 33,-7 1 1,1 8-307,-7-3 1,0-1 239,0 2 0,-2 0-1043,-5 6 1,3-6 84,-9 0 0,6-3-332,-5 3 0,1 2 771,-2-8 0,-2-3 340,8-11 1,-5-3 54,5-10 116,-8-8 0,11-10 51,-9-14 1,6-12-52,-5-7 0,7-6 538,-1-7 0,-3 2-79,3-8 1,-7-7 101,6-6 0,1-6-286,6 6 1,2 0-83,5 6 0,5-2-138,14-4 0,-2 11 117,8-5 1,2 7 103,12 0 0,5 2-100,14 4 1,-5 13-191,4 0 1,-6 9-392,-6 4 1,-5 15-621,-8 4 1,-9 7 538,-5 0 486,-12-5 0,5 7 0,-8-9 0</inkml:trace>
  <inkml:trace contextRef="#ctx0" brushRef="#br0">13318 13235 8013,'0'19'1420,"0"0"-1119,0 0 0,2 1-73,5-1 0,-5-6 256,4 0-242,-3 0 0,-3 0-579,0 0 337,0-9 0,-9 4 0,-2-8 0</inkml:trace>
  <inkml:trace contextRef="#ctx0" brushRef="#br0">13550 12829 8013,'11'13'129,"-2"0"177,-1 2 1,1 2-823,4 2 0,-5 0 516,-8 1 0,0-1 0,0 0 0</inkml:trace>
  <inkml:trace contextRef="#ctx0" brushRef="#br0">13801 13099 8013,'13'0'1221,"0"0"1,-6-2-196,6-4 193,-9 4-2336,13-16 771,-6 16-2197,8-6 1245,0 8 1096,1 0 0,-1 0 115,0 0 0,1 2 189,-1 4 0,0-4-260,1 5 0,-1 1 181,0-1 0,1-1 542,-1-6 1,0 0-248,1 0 1,-1 0 275,0 0 1,7-2-188,0-4 0,-7-5-312,-6-8 1,7-1-40,5 1 1,3 0-256,-2-1 0,-5 7-259,5 1 1,-2 1 227,2-2 0,-5 4 38,5 9 1,-5 0 42,-1 0 0,-1 0-45,0 0 0,1 0 51,-1 0 1,0 0 168,1 0 0,-7 0-3,-1 0 1,1 0 226,7 0 0,-3-2 37,-4-4 0,4-3 243,-4-4 1,2-4 27,-2 4 0,4-6-182,-4-7 1,4 5-254,2-5 0,7 5 137,0 1 1,2 3 52,-2 4 1,-5 5 13,5 8 0,2 0-44,-2 0 1,-3 8-269,-10 5 0,2 11-188,-9 1 1,7 1-912,-6-7 1,-1 1 581,-6-1 1,0-6-1942,0 0 2443,0-9 0,0 13 0,0-6 0</inkml:trace>
  <inkml:trace contextRef="#ctx0" brushRef="#br0">20238 10839 7725,'-12'0'-166,"-1"0"-683,-2 0 411,6 0 382,0 0-44,9-9 0,0 5 50,0-9 65,0 9 1,-2-7-38,-4 5 31,4 3 15,-7-14-56,1 15 37,5-15 1,-5 13 104,8-9 1,0 6-63,0-6 1,0 7 85,0-7 0,-7 7 66,1-7 26,-1 0 0,7-6-4,0-1 0,-2 7-76,-4 1 0,4 5-149,-5-6 247,5 9-242,2-13 42,-8 15 4,5-16 1,-5 14 8,8-9 1,2 9 5,4-3 1,-1-1 52,8 1 1,-1-5-58,8 5 0,6 1-24,-1 6 0,10 0 46,-3 0 0,7 10-131,6 10 1,-4 18 13,4 20 0,-7 20 31,-5 18 1,-16-43 0,-2 2-227,-4 5 0,-3 2 1,1 1-1,-3 1 150,-5 3 0,-2 1 1,0-4-1,0-1 58,-2-2 0,-1 0 1,-6 46-138,-10-10 1,1-20 261,0-19 1,2-11-138,4-15 14,4-4 1,11-17-134,5-4 0,12-20-225,13-7 1,5-20 378,1-6 0,10-7 0,1-5 0</inkml:trace>
  <inkml:trace contextRef="#ctx0" brushRef="#br0">20316 11573 7725,'-20'0'33,"1"0"0,6-2 135,0-5-326,9 5 153,-13-6-302,15 8 391,-7 0 70,9 0 245,0 0-324,9 0 0,-5 0 39,9 0 0,0-2-50,6-5 0,3 3 8,3-9 0,5 2-114,9-2 0,8-4 106,5 4 1,4 2-53,2-1 0,10 5 41,10-6 0,1 9-404,11-2 1,3 3 336,10 3 0,0 0-4,-45 0 0,0 0 0,45 7 10,-48-4 0,0 0 0,48 10-4,0-6 0,-49-1 0,1 0 4,6-2 1,1-1-1,-3 1 1,0 1-177,2-2 1,0 0 0,-1-2-1,1 0 182,0 2 0,0 1 0,-1-3 0,0 0-9,5-1 1,-1 0-1,0 0 1,-1 0-1,1 0 0,1 0 0,-3 0 0,0 2 10,-4 1 0,0 0 0,4-2 0,1 0-1,1 2 0,1 1 1,-3 0-1,0 0 2,0-1 1,-1 1-1,-2 3 1,0 1-1,-1-1 0,0-1 1,1-1-1,0 1 12,2 0 1,0 0 0,-1-3-1,1-1-14,3 1 1,1 0-1,-1-1 1,0-2 29,4 0 1,0 0 0,-3 0 0,1 0-28,2 0 1,-1 0 0,-2 0 0,-1 0 2,3 0 0,1 0 0,-1 0 0,-1 0-3,-4 0 0,-1 0 0,1 0 1,0 0-2,0 0 0,-1 0 0,46 0 72,-4 0 0,-4 0 5,-9 0 0,-2 9-178,3 4 0,-12-3 122,-2 3 0,-16-6 123,-16 6 1,-5-9-57,-1 2 0,0-3 248,-1-3 0,-1 0-305,-5 0 0,5 0 375,-5 0 1,-4-9-391,-2-4 1,-7-13 68,-6-6 0,2-6-147,-9-8 0,7 3 76,-6-8 0,-1-7-176,-6-6 1,0-3 36,0 3 0,-6-3-106,-1-4 0,1 13 130,6 13 1,-7 13 219,1 6 1,-9 13-91,2 7 0,2 4 87,-2 2 1,0 2-238,-6 4 1,0 5 84,-1 8 0,1 1-384,0-1 0,-1 0 420,1 1 0,-9 8 0,-2 2 0</inkml:trace>
  <inkml:trace contextRef="#ctx0" brushRef="#br0">31295 10124 7564,'20'-7'-147,"-1"1"1,0-7 201,1 7 1,5-1 0,1 7 0,-2 0 1317,-3 0-1173,-10 0 1,2 0 0,-13 0-189,-9 0 0,-14 7 16,-9-1 1,-14 7-133,-5-7 89,-5 1 1,-11-1-1,-3 1-25,-6-3 17,-1-2 1,-15-2-1,-5 0 38,-2 0 0,-8 0-228,-3 0 1,50 0 0,-2 0 239,-2 0 1,-1 0 0,2 0 0,-1-2 66,0-1 1,0 0 0,3 2 0,1 0-40,-1-3 0,0 1 1,-2 2-1,-1 0-76,-1 1 0,1 0 0,6 0 0,0 0 87,-51 0 1,10 2-206,9 5 1,10-5 62,9 4 1,20-4-130,6-2 1,15-2 5,17-4 0,6-12-149,14-7 1,14-16-35,18 2 1,10-12 102,16-1 0,3-4 338,10-2 1,6 3-171,-1 3 0,10-2 133,-3 9 1,-2 0 100,2 7 0,-10 14 260,-3 5 1,-8 12-39,-11 1 1,-9 12 71,-4 7 1,-19 13-115,-7 6 0,-12 7-26,-1 6 1,-4 2-27,-2 5 0,-6 3-77,-1-3 1,-14 2 357,2-3 1,-5 3-375,5-9 1,8 0-11,4-6 0,7-1-473,7 1 1,14-7-723,18 0 1,21-17 1046,24-2 0,13-9 0,-39-4 0,0 0 0</inkml:trace>
  <inkml:trace contextRef="#ctx0" brushRef="#br0">8350 715 7863,'0'-32'-4,"0"2"0,0 0 1,0 2-1,0 0 100,0 4 1,-8 5-8,-5 6 0,-6 4 1,-7 9-1,-6 0-159,-5 0 0,-10 11 113,-5 8-133,-4 1 0,-8 8 1,0-9-64,1 0 175,3 1 1,2-1 0,0 2-198,0 5 156,0 4 1,7 2-1,-1 3 55,-2 6-29,7 6 0,-11 28 0,2 11 58,25-38 0,0 2 0,-2 8 0,2 3-397,1 5 0,2 3 0,-5 6 0,1 2 429,-1 6 1,2 2 0,-1 2-1,4 2-39,4-2 0,2 0 0,1-8 0,2-2-26,8-11 0,2-3 1,1-6-1,3-2-101,12 28 1,19-12 79,12-26 0,25-17-157,7-21 0,16-16-92,17-10 0,-49 5 1,0-2 140,4-6 1,0-1-1,0-2 1,0-2-134,0-4 0,0-2 0,1-1 0,0-1 193,2-3 1,0-1-1,1-3 1,1 0 66,1 1 1,1-2 0,-2-2 0,-2 0-57,-2 4 0,-2-2 0,1-2 0,0-2 129,0 2 1,0 0 0,3-4 0,-1-1-29,-2 2 0,0 0 1,-2 1-1,-1 1 23,-6 7 1,-1 1 0,-3 0 0,-2-1 289,-1 0 1,0 0-1,33-36-273,-11 4 0,-16 14 5,-23 11 0,-12 14 16,-6 6 1,-7 11-49,-7 3 0,-6 7 256,-12-1 1,-10 6-362,-16 6 1,-20 5 3,-26 8 1,40-5-1,-2 0-70,-8 2 1,-1 0 0,-4 2 0,0 1-44,-5 0 1,-1 1-1,3-2 1,0 0-223,4-1 0,0-2 0,5-1 0,1-2 348,10-5 0,1-1 0,-49 3 0,12-9 0,5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15445 16191 7720,'19'-20'-237,"0"1"0,1 2 1,-1 2-277,0 2 615,1 0 1,-8 2 0,-1 3 34,-2-1 0,-5 7-377,-10-5 98,3 5-162,-14 2 299,15-8 1,-6 3-47,8-7 0,0-1 48,0-7 1,0 1 9,0 0 0,0-1 206,0 1 0,0 0-74,0-1 1,0 1 129,0 0 0,0 6 306,0 0-228,0 9-237,0-13 0,-3 14 3,-3-3 0,-3 6-20,-4 6 1,-4-1-170,4 8 1,-2-7-61,2 7 1,-4-9 78,4 3 0,-6 1-16,-7-1 0,5-1 36,-5-6 1,-4 0 144,-2 0 0,-5 0-77,-1 0 0,-3 0 11,-4 0 0,2 2-26,-9 5 0,1-5 4,-7 4 1,0-1-77,0 1 0,0-4 90,0 5 0,-7 3-85,1 3 1,6 2 59,6-2 1,7 4-5,-6-4 1,10 4-5,2 3 1,9-7 2,11-1 0,-1 1 56,1 7 0,0-1-51,-1 0 1,8 3-8,-1 4 0,6-3 16,-6 9 1,9 1-39,-2 5 0,-3 7 24,3 0 0,-1 15-3,7-2 0,0 13-40,0 0 0,0 4-9,0 3 1,7 1-18,-1 5 0,7-5-236,-7 5 0,9-7 203,-2-6 1,4-2 44,3-5 0,-1-12 116,0-1 1,3-10-32,4-9 1,4 2-26,8-8 0,3-2 22,4-11 1,5 2 131,8-9 0,8 1-109,5-7 0,-2 0 2,2 0 1,-2-9-35,1-4 0,-1-4 16,-4-2 0,-5 6 1,4 0 1,-10 0 131,-3-6 0,1-1-122,6 1 0,-9-7 30,-4 0 0,-4-1 16,-2 1 1,2-4-14,4-9 0,-11 5 4,5-5 0,-13 5-2,-1-11 1,-3 2-14,-3-2 0,-8 2-9,-5-9 1,-6 9 5,-6-2 0,-5 2-3,-8-2 0,0 4-46,-1-4 1,-6 5-77,1 1 1,-3-2-118,2-4 1,4 6 57,-3 1 0,3 1 106,3 11 0,0 1-29,-1 5 1,1 1-59,0 0 0,-1 6 82,1 0 0,-7 7 18,0-7 0,1 8-70,5-1 1,1 2 2,0-3 0,-1 5-59,1-4 1,0 1-233,-1-1 1,7 4-636,0-5 992,9-3 0,-13-10 0,6-10 0</inkml:trace>
  <inkml:trace contextRef="#ctx0" brushRef="#br0">9182 10877 7763,'-20'-17'-69,"1"4"1,2-10 138,4 3 1,-2-3 94,8 4 0,-1-1-64,1 1 0,5 0-151,-4-1 0,4 1-76,2 0 1,-7 6 44,1 0 7,-1 0 1,-1 0 174,-5 0-100,4 9 0,-8-5 1,4 9 43,-4 0-28,-2 9 0,-7 2 0,-2 10 25,-2 5 1,-2 4 13,-7 9 1,-6 1-34,0 5 0,0 5 22,6 8 1,-6 2-263,0 4 0,-9 5 146,3 8 0,1 9-337,-1 4 1,1 7 377,25-46 0,-1 1 1,-2 1-1,2 1 25,3 4 1,1 0 0,-1-4-1,1 0-32,2-3 0,1 1 1,-11 46-187,4-1 0,0 4 183,7-5 0,4 3 40,15-15 0,2 6-1,5-6 1,6-1 3,12-5 0,5-10 5,9-3 1,2-3-94,4 3 0,-2-12 82,8 5 0,3-13 11,11 0 1,-3-10-7,9-3 0,-7-9 1,7 3 1,0-4 59,6-3 0,3-6 5,4 0 1,-5-9-9,5 3 1,-5-5 12,-1-2 0,1-2-43,5-5 1,-5-6 8,5-13 0,-7-6 74,-6-13 1,4-6-58,-4-14 1,-4 3-169,-3-9 0,-6-2 115,-6-11 0,4-4-11,-5-8 1,-6 1-4,-6 5 1,-3-4-9,-10 4 0,-6 2-91,-8-3 1,-7 12 364,1 2 0,-10 2-193,-3 10 0,-14-6-72,2 7 0,-7-1 145,0 8 0,2-4-83,-8-3 0,6 2-42,-6-9 1,9 7-33,-3-7 1,11 6 8,2-6 0,0 7-136,-6-7 0,2 9 89,4-2 1,-5 6 180,6 6 1,-6 3-165,-1 4 0,-7 6 170,1 0 1,-10 9-130,3 11 1,-5 0 364,-1-1 0,-9 10-351,-5 3 0,-6 14 18,-6 5 0,-7 14-68,-13 6 1,11 7-36,-4 6 0,6-4-222,0 4 0,-2-6 92,8-7 0,1-4-175,6-9 1,6 0-35,1 1 412,8-10 0,-9 12 0,5-9 0,-4-5 0,-1-3 0</inkml:trace>
  <inkml:trace contextRef="#ctx0" brushRef="#br0">19098 8501 7654,'-19'0'-504,"-1"0"0,10-2 503,3-5 1,5 3 0,2-9 0,0-2 1,6 4 21,1-1 1,1 1-22,-1-2 0,-5-4 0,7 6 0,-3-2 2,1 0 0,-1 7 6,-6-7 22,0 9-27,0-13 1,-2 14 51,-5-3 1,3 4-49,-9 2 0,7 0 95,-7 0 24,9 0 5,-14 0-108,8 0 14,-10 0-67,1 0 0,0 0 30,-1 0 0,1 0-79,0 0 1,-1 0 84,1 0 1,0 6-25,-1 1 0,-5 1 26,-1-1 0,-6-5-4,6 4 1,-6 3 33,6-3 1,-6 3 9,6-3 1,-6-1-49,6 8 0,0-7 12,7 7 1,-3-9-36,-4 3 0,5 3 40,-5 3 1,5-2-77,1 2 0,1-9 54,0 3 0,-7 1-9,0-1 0,-2 1 40,3-1 0,3-5 34,-4 4-61,-4-4 1,2-2-1,-6 0 15,2 0 1,2 0-28,-3 0 1,-3 0 24,4 0 0,-3 7-66,3-1 0,-4 3 56,3-3 0,-1-4-24,2 5 1,4 1 19,9-1 1,-7 6-4,0-7 1,-6 7 12,6-7 1,-2 10 4,2-4 0,3-1 11,-10 2 1,8-2-19,-8 2 0,8 2-28,-8-9 1,1 7-6,-6-7 0,1 7-7,5-6 1,-7 6 27,1-7 1,-3 7-14,-11-7 0,7 7 32,-6-6 0,-1 8-26,-6-2 1,6 4 56,1 2 1,2 0-51,-3 1 0,-4 6 63,5-1 0,1 10-58,-1-3 1,8-2 2,-2 2 1,-3-6-29,3 6 1,-2-8-82,2 1 1,2 3 53,-9-2 1,7 0 33,-6-7 0,6 0 0,-7 1 0,1-1-14,-7 0 0,6-6 104,0 0 1,7 2-65,-6 11 1,8-5 12,-2 5 0,6-11-14,7-2 1,-5 0 8,5 6 0,2 1-13,-2-1 0,6 0 0,-6 1 0,0-1-39,-7 0 0,7 1 34,0-1 0,-1 7-6,-5-1 1,-3 3 5,-4-2 0,4-2 1,-4 8 1,-2-2 0,1 2 1,-1 2 1,2-8 0,4 6 0,-4-6 0,4 6-1,3-6 1,6 2-9,-1-2 0,10-5 6,-3 5 1,-2 2-5,2-2 1,-2 8 2,2-2 1,-1-2-21,-6 3 1,-3-1 20,4 6 1,-7 1-2,-6 0 1,4-1 1,-4 1 0,-2 0-5,2-1 1,-7 1 9,7 0 1,0-3-9,6-4 0,1 3-53,-1-10 0,-6 10 43,0-3 1,0 4-3,6 3 0,-2 0 4,-4-1 0,-4 3-2,-9 4 0,6-2 27,0 9 0,-1-7-148,-12 6 0,3 7 152,-9 7 0,15-3-25,-2-11 1,7 3 20,-1-9 1,5 7-11,8-7 0,3-7-2,4-5 1,-5-1-3,5 6 0,-5 1 0,-1 0 1,-7 8-86,0 4 0,-9 5 78,2 2 0,-4 7-41,-2-1 1,0 0-162,0-6 1,0 2 219,0 5 0,0 1 7,0 5 0,0-2 81,1-5 0,1-4-105,4 5 0,-2 1 33,9-1 1,0-7 35,7-7 0,5-1-37,1 1 1,-7 11-88,-6-4 0,-2 7 77,2-1 1,2 5-99,-9 8 0,1-2 78,-7-4 1,6 4-227,1-4 0,-1 4 262,-6 3 0,2-3 8,5-4 0,4-5 112,8-8 0,7-2-80,0-5 1,2 5-34,-3-4 1,5 4 191,9 1 1,0 1-300,-1 0 0,1 9 78,0 4 0,-1-2-11,1 1 0,-2 1-19,-5 6 1,4-1-20,-3-6 0,-3 3 14,2-8 0,-6 6 13,6-7 0,-6 7-23,6-7 0,0 1 28,7-7 1,-1 0-170,1 0 1,6 0 36,0 0 139,0 8 0,3-10 0,3 8 0,1 5 0,-7 4 0,-9 4 0</inkml:trace>
  <inkml:trace contextRef="#ctx0" brushRef="#br0">10148 16075 7687,'-9'19'-19,"-3"-2"0,-6-2 1,-1-4-54,0-3 414,-1 8-448,10-14 222,1 6-36,9-8 122,0 0-192,-9 0-12,7 0-16,-6 0 0,1-2-2,1-4 0,-1 1-19,7-8 1,0 1 46,0-8 1,0 1-57,0 0 1,0-7 34,0 0 1,0-6 51,0 6 1,0-8-13,0 2 0,0-5 8,0-2 1,9 1-33,4-1 0,0 1 6,6-1 1,-4-8-7,11-5 0,-2 3 12,1-3 1,-1 7-36,8-6 1,-2-1 23,2-6 1,5 7 103,-5-1 1,5 1-62,1-7 1,1 0 80,0 0 0,-1 0-121,1 0 1,0-7 9,-1 1 1,10-9-295,3 2 1,-1-4 318,1-2 0,1-3-152,6-3 1,-7 10 67,1-5 0,-3 5-3,3-4 1,3 0 65,-3 0 0,-3 1 74,3 6 0,-9 1-44,2 4 1,2 3 136,-2-9 1,7 9-97,-7-2 1,9 4-31,-3 2 1,7-2-64,7-5 0,3-4 69,10-8 0,-1 0-95,0 0 0,-35 38 0,0 0-1,0 0 1,0 1-1,40-31-2,-12 5 1,-1 2 53,-4-3 1,-3 3-12,9-9 1,-7 9 62,7-3 1,-6 3-61,5-2 1,-5 4 69,6-5 1,-7 5-59,7 2 0,-9-2-27,3-4 0,-3 4 6,2-5 1,3 5-7,4 2 0,4 7 6,-4-1 0,6-2-4,7-10 1,-4 6-25,3 0 0,-3 0 24,-3 7 1,3-3-20,3 2 0,-3-1 16,4 8 1,-5-7 7,-2 7 1,3-9 4,4 3 1,-5 2 0,5-3 0,-3 7-5,3-7 1,-2 1 0,8-7 0,-2 0-17,2 0 1,3 6 14,-10 1 1,8-1 31,-8-6 0,3 3-30,-2 3 0,-4-2-15,3 9 1,-1-2 18,2 2 0,2 2-1,4-8 1,4 6-10,-4-7 1,-1 7 0,1-7 1,-9 9-6,3-2 0,-4 7-4,-3 6 1,-6-3-32,0 9 1,-11 1 34,-2 5 1,0 1 48,-7 0 0,3 2-44,-2 4 1,3-4-2,-3 4 1,6-2-30,6 2 1,3-9-5,4 9 1,-2-8-65,-5 8 0,-4-11 84,5-1 1,1-1-11,-1 7 0,1-1-4,-1 1 1,-5-5 37,4 5 1,-4-9 230,-2 15 0,0-8-223,0 8 1,7-4-10,-1-3 1,5 7 52,-11 1 0,-7 7-51,-18-1-2,-5 4 1,-9 2 24,0 0 0,-6 0-18,0 0-74,-9 0 133,14 0 0,-16 0 23,6 0 16,-8 0-2543,0 0 1928,-8 0 0,3-2-238,-8-5 511,1-4 1,-8-8 201,1 0 1,0 2 20,-1 4 0,1-2 0,0 8 0,6-6 0,0 7 0,0-1 0,-6 7 0</inkml:trace>
  <inkml:trace contextRef="#ctx0" brushRef="#br0">19601 8714 7706,'8'-11'310,"-6"2"26,15 1-303,-6 5 0,2-5 117,0 8-52,-9 0 0,5 2 0,-9 4-94,0 7 0,0 5 14,0 1 1,0-6-214,0 0 83,0 0 1,0 6 104,0 0-30,0 0 1,0 1 36,0-1 1,0 3-26,0 3 1,0-1 65,0 8 1,0 0 7,0 7 1,0 2-10,0 4 1,0 4 8,0 9 0,6 9-130,1 4 0,1 4 101,-1 2 1,-5-6-53,4 0 0,-3-7 45,-3 7 1,0-7-110,0 7 1,0-2 74,0 2 0,-7 4-10,1-4 1,-3 0-1,3 6 0,3-11 0,-3 12 1,4-3-139,2 8 0,0 1 147,0 13 1,0-13 24,0 6 0,0-2-23,0-5 0,0 12 66,0 1 0,6 3-294,-2-44 0,-1 0 0,3 50 252,-5-47 0,-2 0 0,1-1 0,-2 2-1,-1 8 0,0 1 0,1-3 0,-1 1 3,-3 5 0,-1 0 1,1-2-1,0-1-4,-4 0 1,0-1 0,1 1 0,-1 0-2,0-1 0,1 1 1,-1-5-1,0 0 11,0-1 0,1-1 1,2-5-1,1-1-11,-1 0 0,1 0 1,2 50 76,-3-2 1,-1 0-29,1-13 0,1 5-190,6 1 1,0 7 140,0 0 1,0 1 1,0-8 1,2 1 52,5-1 1,-5-1-28,4-5 0,-4-4 66,-2-9 1,7 0-63,-1 1 1,1-10 22,-7-3 0,6-5-37,0-2 1,3 0 126,-2 0 1,-3-7-256,9 1 1,-9-16 167,2 3 0,3-5-384,-3 5 0,1 0 308,-7-1 0,0-1 17,0-5 0,0 4 0,0-6 0</inkml:trace>
  <inkml:trace contextRef="#ctx0" brushRef="#br0">10496 8675 7818,'-19'0'-1118,"6"0"932,0 0 0,6 2 186,-5 4-10,7-3 0,-5 5 2,3-8 1,3 0-10,-9 0 1,6 7 14,-5-1 1,-3 3 0,-9-5-18,-2 2 0,-2 3 25,2-3 0,3-1-47,-9 8 0,6-7 30,-6 7 11,8-9 0,-13 13 0,7-6 0</inkml:trace>
  <inkml:trace contextRef="#ctx0" brushRef="#br0">9955 8733 7818,'-28'0'-837,"-2"-7"760,-9 1 1,7-3 441,0 3 0,6 4-188,-6-5 1,8 7-144,-2 7 0,5 4 2,1 8 1,1-2-174,0-4 0,8 4-120,5-4 267,3-4 115,3 8-42,0-15 0,9 6 76,4-8 1,4-6-68,2 0 1,1-9 24,-1 2 0,7 2 19,0-2 1,10 2 13,3-2 0,0-2-175,6 9 0,4-3 93,3 3 1,3 4-94,3-5 0,9 3 50,4-2 1,21 3-252,11-3 0,-43 4 0,3 0 250,3-1 0,3-1 1,6 0-1,3-2-360,4-4 0,3 0 0,5 1 1,0-1 363,3 0 1,1 1-1,6-2 1,2 0 7,4-2 1,1 0 0,-5 6 0,0-1-398,1-1 1,0-1-1,-5 3 1,0 1 398,-5 0 1,0-1-21,3-2 1,0 1-1,-1 6 1,1 0 0,3-3-1,1-1 11,-1 2 1,0-1-1,3 1 1,0 0-68,1 0 0,0 1 0,2 2 1,1 0 46,0-2 0,0 0-19,-3 1 0,-2 2 0,1 0 0,-2 0 0,-3 0 0,0 0-16,-1-1 1,1 2-1,1 2 1,2 2-62,3 1 0,0 1 0,-7 1 1,-1 1-34,5 1 1,0 0 0,-8 0 0,-2 1 28,1 2 1,-1 0 0,0-2 0,0 2-225,-2 2 1,-2 2-1,-4-5 1,-3 1 236,-7 3 0,-2 1 0,-5-5 0,-1 1 48,-2 4 0,-2-1 1,-4-4-1,-2-1-58,49 15 0,-11-4 136,-2-3 0,-6 0-44,6 0 1,1-6 222,5 0 0,1-6 3,-1 6 0,-1-9-85,-5 2 0,0 3-24,-12-3 1,-5 1 466,-15-7 1,-2 0-519,-5 0 0,-6 6 685,-13 1 0,-4-1-834,-8-6 0,-1 0 398,0 0 1,-6 0-651,0 0 449,-9 0 0,14 0 0,-8 0 0</inkml:trace>
  <inkml:trace contextRef="#ctx0" brushRef="#br0">23041 9873 7880,'-8'19'485,"6"-8"0,2-3-460,13-8 1,14-8-188,12-5 1,2-19 140,10-7 0,1-21-31,6-4 1,-2-18-1,-28 36 1,0-2-1,-1-5 1,-1-2 123,2-5 1,-2-2-1,-2-3 1,-3-1-339,-3-1 1,-4-1-1,-1 0 1,-2 0 350,2 1 1,0-1-1,-2-5 1,-1 0-48,0 2 0,0 1 0,0-4 0,1 2 33,2 6 0,0 3 1,-2 0-1,1 1-13,4 1 1,1 0 0,-2 3-1,2 2 23,2 4 0,1 1 0,12-41-78,0 21 0,-2 9 68,2 17 0,-4 4-107,-8 21 0,-8 8-5,1 18 1,0 13-87,7 14 0,-1 12 566,0 6 0,-4 7-460,5 7 0,-10 5 12,16 14 0,-9-5-1,9 5 0,-11-2 8,-2 2 1,-2-5-177,2 5 0,2 8-193,-9-2 0,0 9 65,-6-9 1,-10 5-112,-10 1 1,-1-1 78,-11-5 1,-3-7 86,-10-12 1,-6-4 250,-14-9 0,3-9 0,-9-4 0,-2-4 0,-2-2 0</inkml:trace>
  <inkml:trace contextRef="#ctx0" brushRef="#br0">23061 8984 7787,'-56'-69'0,"4"5"0,7 15 304,13 10 0,4 5 190,9 14-374,8-3 0,13 18 34,17-8 0,12 1-142,14-8 1,6 1 92,14 0 0,6-1-66,12 1 0,5-7-236,9 0 1,-45 10 0,1-2 145,2 2 0,0 0 1,2-2-1,0-1-239,0 0 1,2 0-1,2-1 1,0 1 150,1 0 0,-2-1 0,-2 1 0,-2 0-135,-4 0 0,-1-1 1,1 1-1,-1 0 24,46-20 0,-44 20 0,-1 1 250,39-14 0,-1-4 0,-19 10 0,0-4 0,2 4 0,2 0 0</inkml:trace>
  <inkml:trace contextRef="#ctx0" brushRef="#br0">25245 7844 7787,'-9'-19'212,"-1"-1"280,-10 1-616,10 8 0,1 20 97,9 17 0,0 10-46,0 9 1,6 5 49,1 8 0,8 8-56,-2 5 0,4 6 52,2 7 0,7-2-1384,0 8 1398,0-9 0,-13 12 1,-3-7-161,-1 2 1,-3-9 66,-6-2 0,7-12-140,-1-20 1,9-17 583,-2-22 0,11-23-162,2-15 0,8-15 467,-2-18 1,13-4-247,7-8 1,-5 0-235,-2 0 0,-4-1 125,-2 1 0,-1-2-68,1-5 1,-3 4-352,-3-3 0,-5 3 180,-9 3 1,0 0-194,1-1 1,-3 12-197,-4 8 0,2 9 340,-9 10 0,1 0 0,-7 1 0,0-1 0</inkml:trace>
  <inkml:trace contextRef="#ctx0" brushRef="#br0">27275 7690 7788,'-13'-20'0,"0"1"916,-2 0-774,-2 8 1,-3 19 0,-1 20 0,-3 13-113,-2 11 1,-8 12-372,2 7 266,-5 4 0,-3 2 0,-3 3 0,-2 3 0,2 5-54,2 1 0,4-4 193,5-7 1,11 5-90,8 1 0,8 4-128,-1-11 0,15 3 165,10-16 1,11-8 66,15-11 1,7-6 131,12-7 1,-2-6-116,9-13 0,9-5-25,10-8 0,-2-8-424,2-5 0,0-13 421,7-6 1,2-7-375,-48 17 0,1-1 0,45-20 306,-1-8 0,-3 3 0,-8-5 0,6-1 0,-1 3 0</inkml:trace>
  <inkml:trace contextRef="#ctx0" brushRef="#br0">28550 8250 7821,'0'-58'191,"9"9"1,10 18 133,14 19 1,5 22-446,7 10 1,-4 3-290,4-3 0,-6-3-32,-7-4 0,3-5 111,-10-8 1,8 0 329,-8 0 0,1-2 0,-7-4 0,1-7 0,-1-13 0,-8 5 0,-11-5 0,-13 13 0,-6 4-122,-7 9 1,-2 15 121,-4 5 0,-7 18-37,0 1 0,1 12 133,-7 1 1,10-3 375,3 3 0,6-7-187,-6 6 1,8-5 210,-1 5 0,12-8-229,6 2 1,7-4-100,7-2 0,6-7-190,12 0 1,14-17-339,13-2 1,12-11-288,7-8 647,13-22 0,-33 9 0,3-3 0,5-7 0,0 0 0</inkml:trace>
  <inkml:trace contextRef="#ctx0" brushRef="#br0">30696 7207 7832,'-13'-18'35,"3"3"-34,1 2 0,0 13 133,3 7-143,4 12 1,-7 20 0,9 2 0,0 4-1,2 8 146,5 10 0,-1-1 50,14 9 1,-3 6-96,15 7 0,-6 6-316,6-6 1,-8 10 81,1 3 0,-3 6 131,-12-49 1,-1 1 0,-3 1 0,-1 0-332,1 47 1,-8-48 0,-4-1-127,-14 49 468,8-46 0,-4-2 0,-5-4 0,-3-1 0,0 4 0,-1 1 0,-2 1 0,-2 0 0,-2 1 0,0 0 0</inkml:trace>
  <inkml:trace contextRef="#ctx0" brushRef="#br0">31005 7110 7859,'20'-9'-44,"-1"-8"0,0-9 184,1 3 0,-3 19 0,-4 14 1,-9 18 128,-8 17 1,-9 9-212,-13 4 1,-4 8-150,-9 5 80,1-4 1,-1 6 0,-2-9 0,-4 1 0,-6-1-267,-5 0 0,-2 1 277,0-7 0,-17-9 0,-5-2 0</inkml:trace>
  <inkml:trace contextRef="#ctx0" brushRef="#br0">23525 12133 7704,'-9'-38'49,"-4"-3"1,-4-2 246,-2-2 0,1 8 126,6 12 0,1 3 139,4 3-372,5 8-190,-6 2 0,10 20 1,2 9-1,5 10 199,1 6 0,10 11-95,6 5 0,6 6-130,-6 6 1,-1 5 325,-5 8 1,-3 3-238,-4 3 0,2 7-98,-9 14 1,1-1-151,-6-46 1,-2 1 0,-3-2 0,-1 0 268,-1 5 0,-1 0 0,-4 0 0,-1-1-216,-1-5 1,0-1 0,-3 0-1,0-3-725,-10 27 0,-6-14 10,6-19 299,0-13 1,9-15-479,4-17 1027,-4-17 0,23-13 0,-4-8 0</inkml:trace>
  <inkml:trace contextRef="#ctx0" brushRef="#br0">23351 11921 7704,'10'-78'-281,"10"3"234,-1 4 0,11 7 550,15 13 0,7 10-133,12 9 0,11 8-510,9-2 0,6 13 205,-6 7 0,-2 6-50,-11 6 1,-7 5 0,-12 8 0,-7 9 175,-13 4 0,-6-1-135,-13 1 0,-5 6 97,-8 7 1,0 9-71,0-2 0,-11-3-27,-8 3 1,-9 5 17,-10 8 0,-3 12 35,-4-6 0,-5 15-296,-8-9 0,-6 5 348,-1-5 1,3-2-3,11-4 0,5-7-126,14-12 1,6-5 10,14-8 1,3-3-279,9-4 1,9-6 126,3-13 1,16 2-260,11-8 1,8-1 119,11-6 1,0-2-15,0-5 0,7-5 55,-1-14 1,9 2 77,-2-8 0,-7 6 0,-6-6 1,0 6-26,-6-6 0,2 8 214,-3-1 1,-4 3-227,-8 3 1,-7 0-178,1-1 0,-8 1-125,8 0 466,-10-1 0,5 1 0,-9 0 0</inkml:trace>
  <inkml:trace contextRef="#ctx0" brushRef="#br0">24820 12288 7732,'-30'0'0,"2"2"326,8 4 1,-1 1 494,-5 12 1,5 7-697,-5 19 1,4 4 40,3 9 1,6 7-593,0-1 0,9 1 126,-2-7 1,3-3-19,3-3 1,0-7 31,0-13 1,0-10-237,0-10 0,3-7 353,3 1 1,-2-6 227,9-6 0,-6-5 458,6-8 1,-1-1-318,8 1 0,-7-2 200,0-5 0,2 4-142,10-3 0,-7 3-26,7 3 1,-8 0-50,9-1 0,-4 3-148,-3 4 1,0-2 80,1 9 1,1-3-154,5 3 1,-5 4-63,5-5 0,2 14 30,-2 5 0,6 6-583,-6 1 1,2 2 161,-2 5 1,-5-11-385,5 4 874,-5-4 0,-1-4 0,-1-2 0</inkml:trace>
  <inkml:trace contextRef="#ctx0" brushRef="#br0">25245 11245 7732,'2'-43'279,"5"4"0,-5 11-67,4-4 1,-2 17 510,3 2-453,4 9 0,14 14-184,1 10 1,9 8-18,-3 10 1,4 12-83,3 8 0,0 8 33,-1 11 1,1 1-316,0-1 1,-1 0-15,1 1 1,-3 5 159,-3 1 0,-12-7-85,-8-6 1,-9-2 58,3 2 0,-14-9-40,-6-17 1,-6-4 262,-7-22 0,-4 3 266,-8-16 0,-7 7-90,-1-7 1,-7 1 103,1-7 0,1 0 126,-7 0 1,4 0-268,-11 0 1,12 0-299,1 0 0,9 2 75,-2 4 0,0 12-222,6 7 1,12 3 148,14-2 1,10 2-47,3 4 1,9 2-38,10-8 1,11 6-62,9-6 1,8-7 84,11-6 0,9-8-48,4 1 1,-2-15 131,1-10 0,-7-4-10,1-16 1,1-2-41,-7-10 0,0-5-49,-20 4 0,3-4-23,-15-2 1,-3-4 320,-10 4 1,-4-2 434,-9 15 0,-2 2-298,-5 11 1,3 6 64,-9 13-372,0 5 1,3 10 96,3 4 1,5 5-176,2 8 1,15 7-26,4 0 1,14 6 78,-1-6 0,4 8-30,3-2 1,6-4-136,0-2 1,0-4-12,-6-3 1,4-2-9,-5-4 785,-3-5-161,-16-8 1,-8-8 285,-5-5 1,-14-4-302,-12-2 0,-1-1 132,-11 1 0,0 0-217,-7-1 1,0-6-49,1 1 1,5-1-307,1 7 1,8-1 132,-1 1 0,5 6-1478,8 0 1438,3-8 0,9-9 0,0-9 0</inkml:trace>
  <inkml:trace contextRef="#ctx0" brushRef="#br0">26347 12095 7719,'-19'8'770,"8"-3"99,4 7 0,5-5-298,2 6 0,2-3-255,5 3 0,6 4-1721,12-4 1,-3-4 533,4-3 1,-3-3 275,3-3 1,-4-3 573,3-3 1,-3 0 18,-3-14 0,0 5 35,1-11 0,-1 7 152,0 6 0,1-4 417,-1 4 1,-6 2-282,0-1 0,0 7 259,6-1 1,3 4-245,3 2 1,5 6-242,9 1 1,2 8 26,4-3 1,4 10-190,9-3 1,9 5-156,4-11 0,-2 2 120,1-2 1,-5-5-313,6-8 1,-18-8 180,-1-5 0,-18-4 174,-8-3 0,-7-5 105,-6-1 1,-4-6 201,-9 6 1,-9 0-324,-4 7 1,-4 8-270,-2 5 0,-7 3-673,0 3 1017,-8 9 0,4 10 0,-9 11 0</inkml:trace>
  <inkml:trace contextRef="#ctx0" brushRef="#br0">27855 11998 7726,'8'-30'0,"5"2"650,13 9 1,15 6 925,17 0 1,6 7-1877,7-7 0,0 8 207,-13-1 0,-4 6-2539,-16 6 1352,-8-3 890,-10 5 333,-12-8 1,-10 0 198,-4 0 1,-5 2-206,-8 5 0,-1 3-136,1 10 1,0 8 72,-1 4 1,3 4 125,4 3 1,-2 0-81,9-1 0,-7 1 82,6 0 1,1-1 73,6 1 1,0 6-141,0 0 0,0 0 169,0-6 0,2-9 455,4-4 1,5-5-250,9-2 0,7-2 0,6-4 0,3-4-46,3-9 1,2-2-604,4-5 1,4-10 132,9-9 205,0-8 0,0-5 0,0-10 0</inkml:trace>
  <inkml:trace contextRef="#ctx0" brushRef="#br0">29788 11496 7745,'-20'-39'926,"10"9"156,1 11 0,3 27-1114,-1 18 1,-8 19-771,2 13 0,-4 2 338,-2 11 1,-1 0 187,1 6 1,0 0 91,-1 1 0,10-1 91,3 0 1,5-6 234,2 0 1,15-9-103,4 3 1,14-12 23,-1-1 1,6-16 87,8 3 1,3-22 159,9-4 1,0-9 228,0-4 0,2-17-211,5-9 1,-5-8 5,4-5 0,-6-1-98,-6-6 0,1-5-199,-8-13 1,-8 3 129,-11-3 0,-5-2 4,-1 1 1,-10-8-53,-3 2 0,-5 7-56,-2 6 0,-11 9-194,-8 10 0,-3 2 63,-10 5 1,-2 4-534,-11 9 0,-7 2 229,-12 4 0,-1 4-301,-12 9 1,12-6 236,-5-1 1,7 1-773,5 6 1154,0 0 0,0-9 0,0-1 0</inkml:trace>
  <inkml:trace contextRef="#ctx0" brushRef="#br0">31179 12095 7713,'28'-9'964,"-6"0"119,4-3 1,-3 7-903,3 18 1,-5 2-290,5 17 1,-6 3-928,-8 10 0,-3-4 420,-9 4 1,-2-5 126,-5-1 0,-3-11-105,-10-9 593,-8-8 0,-2-11 0,-8 0 0</inkml:trace>
  <inkml:trace contextRef="#ctx0" brushRef="#br0">31141 11496 7750,'-11'-26'1554,"5"0"-170,3 3 0,8 12-1488,8 11 1,2 11-378,17 14 1,0 5-519,7 9 1,2 0 481,4-1 0,-2 7 194,8 0 1,-1 7 228,1-7 1,3 7-98,-9-7 1,13 8 725,-7-1 0,1 12-228,-13 7 1,-1 4 453,1 3 0,-3-1-331,-3 0 1,-8-8 162,-12-5 0,2-6-859,-8-6 1,-1-7 204,-6-13 1,-2-13-519,-4-12 0,-7-5 221,-13-2 358,-4-17 0,-17-13 0,-3-20 0</inkml:trace>
  <inkml:trace contextRef="#ctx0" brushRef="#br0">31063 11418 7740,'20'-10'1703,"-1"3"1,11 5-1104,9 2 0,19 0-234,19 0 0,9 7-399,11-1 0,8 7-225,-50-10 0,-1 0 0,52 4-117,-3-7 1,-13-9-73,-6-4 0,-7-12-260,-6-8 0,-11-3 355,-8-3 352,-9-8 0,12-2 0,-5-9 0</inkml:trace>
  <inkml:trace contextRef="#ctx0" brushRef="#br0">31083 12481 9101,'17'2'145,"-4"5"1,2-3-219,-9 9 1,7-7-307,-6 7 1,-1 0-231,-6 6 26,0 1 583,0-1 0,-17 0 0,-5 1 0</inkml:trace>
  <inkml:trace contextRef="#ctx0" brushRef="#br0">24723 15881 7661,'-36'0'-40,"1"0"0,5 0 0,2 0 1,5 0 283,1 0 88,11 0-250,3 0 0,31 0 0,12 0-56,10 0 0,15-2 125,11-4 1,13-3-93,6-4 1,2-2 0,1 7 0,-5-1 66,-2 1 0,8 1 14,3 7 0,6-6-296,-48 2 1,-1 1-1,52-3 262,-10 6 1,1 0-167,0 0 0,3 0-169,-3 0 1,-4 0-112,-16 0 1,-2 0-90,-4 0 0,8 0-200,-8 0 0,0 0 629,-13 0 0,4-7 0,1 1 0,-1 2 0,7 2 0,4 2 0</inkml:trace>
  <inkml:trace contextRef="#ctx0" brushRef="#br0">29188 15031 7640,'-21'-6'386,"-5"-1"1,-4 3 46,0 2 0,-4 2 0,6 4 0,-2 11-530,-5 18 1,1 14-123,2 17 0,-3 13 118,10 14-118,7 3 0,10 3 0,10-3-31,4-4 58,14-12 0,18-5 1,14-7-161,4 3 268,2-16 1,-7 1 0,3-22 192,6-6 0,0-13 67,11-7 0,0-14 42,6-11 1,1-18-193,-1-15 1,0-12 390,1-7 0,-10 3-187,-3-3 1,-14 2-46,-6-2 1,-6-4-221,-7 4 1,-6 5 69,-13 1 1,-7 5 39,-12 2 0,-7 2-151,-13 5 1,-4 4-545,-8 8 1,-1 7 82,0 0 0,-6 8-86,0-2 0,2 5 252,11 1 371,4 1 0,4 4 0,5-4 0,4-5 0</inkml:trace>
  <inkml:trace contextRef="#ctx0" brushRef="#br0">29981 14838 7666,'0'19'887,"0"1"1,0-1-118,0 0 1,-7 1 247,1-1 1,-3 9-791,3 4 1,-5 15-385,-8 11 1,-3 11-696,-3 15 0,-8 4 405,-12 8 1,22-45 0,-1-1 104,-27 47 0,23-47 1,0-1 27,-24 34 1,-2 1 237,3-7 1,-5 5-17,5-5 1,-3-4 75,2-15 0,3-2-395,4-4 0,4 1 410,-4-8 0,-2 0 0,6-6 0,11 0 0,10-1 0</inkml:trace>
  <inkml:trace contextRef="#ctx0" brushRef="#br0">27777 16268 8223,'13'-19'1632,"0"-1"0,11 3-1663,14 4 1,18-2-1,17 9 1,7 1-1116,3 3 1,1 2 624,-6 0 0,-12 2-201,-8 5 1,-13-3 721,-19 9 0,0 0 0,-16 6 0</inkml:trace>
  <inkml:trace contextRef="#ctx0" brushRef="#br0">28241 16442 7656,'-19'19'0,"-3"7"111,-3 0 0,3 8 246,-4-2 1,7-2 158,6 2 0,5-8-150,8 2 0,8-5-304,5-1 1,15-10 109,11-3-172,16-5 0,23-11 0,10-1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16005 10762 7871,'-17'-37'-137,"2"3"0,4 4 0,3 2 0,5 2 106,8-2 1,5 13 0,10-4 0,-1 2 693,0-1-385,1 8-177,-1-8 23,-8 16 1,-3-4 73,-8 12-179,-8 14 0,-11 10 1,-14 10 111,-3 6-192,-11 3 1,4 17 0,-9 5 63,-2 4 0,-8 13-262,30-40 0,0 1 1,-1 0-1,1 1 246,3 3 1,0 3 0,-1 6-1,0 3 15,-3 5 0,2 2 1,1 7-1,2 3-342,-2 4 0,2 2 1,0-2-1,2 1 347,5 3 0,3 1 0,0-4 1,2 0 2,5-3 0,3-1 0,1-1 1,3-1-201,0-3 1,1-1 0,5-9 0,3-1 166,-1-5 0,5-2 24,6-4 1,4-2 0,15 40 0,18-1-14,2-3 0,-1-17-136,-1-2 1,4-11 142,-5-9 1,5-4 322,2-8 1,0-15-327,0-5 1,2-15 114,5-4 1,-1-13-33,14-19 0,-3-11 183,-30 12 1,0-2 0,0-2 0,0-1-220,3-5 1,1-2-1,-1 3 1,0-1-11,1-4 1,-1 0 0,-3 4 0,-2 0-45,0 0 0,-2-2 0,-2 1 0,-1-2 49,-2 3 1,-1-1-1,3 0 1,-1 0 112,34-35 1,-4-1-135,-3 1 0,-10-7-32,-3 1 13,-8-10 1,-4 5 0,-15-8-34,-9-1 1,-7-2 33,-8-4 0,-8-2 1,3 50 1,-3 1 39,-8 1 0,-3 1 1,0 0-1,-2 0 1,-8 1-1,-3-1 24,1 2 1,-2 0 0,-1-2-1,-1 1 45,-3 2 0,-1 1 0,1-1 1,-1 1 2,-39-29 0,40 37 1,-1 1-29,-38-26 0,-1 1-68,1 6 0,-7 11-153,1 8 1,-1 2-96,6 12 106,-7-1 0,14 13 1,-2 2-206,4 3 1,9 1 68,-5 7 0,7 0-15,7 0 1,1 2 13,5 5 267,4-5 0,-6 20 0,9-10 0,-1 1 0</inkml:trace>
  <inkml:trace contextRef="#ctx0" brushRef="#br0">20664 13833 7709,'-26'-12'30,"-2"-3"1,0 0 0,0 0 477,5 4 1,1 0-455,3 5-28,-1 3 0,1-5-211,0 8 1,-7 0 41,0 0 1,-8-2-86,2-5 231,-13 5 1,2-6 0,-9 8-56,-2 0 65,-1 0 0,-6 0 0,-3 0 12,-7 0 14,-13 8 1,-4 3-1,-8 8 147,-1 1-128,9-1 1,-4 7 0,10 1-6,7 4 0,-3 1-36,8 6 0,5 3-8,7 4 1,2 5-140,11 8 110,-9 8 0,14-4 1,-5 9 2,4 2 1,2 11-235,0 6 0,9 9 185,5-3 1,5 5 40,7-10 0,5 1-32,8-2 0,8 2 6,5-8 0,7 0 21,5-7 0,8 2-4,12 5 1,2-4 11,4 3 1,12-12-6,-5-6 1,10-5 177,-3-2-167,8 8 1,-4-14-1,6-1 163,-4-8 0,10-13-35,-3-4 1,12-5-46,0-1 1,-2-9-40,2-5 0,-2-4 18,3-2 0,7 0-124,-7 0 0,5-2 114,-12-4 0,0-5-34,-7-9 1,5 1-82,-5 0 1,-4-7 269,-15 0 0,0-8 49,0 2 0,0-13 89,0-7 1,-9 3-138,-3-3 0,-6-6-11,-1-6 1,0-9-17,-1 2 1,-14-6 2,-5-7 0,-12-4-179,-1-9 1,-6 3 98,-6 4 0,-7-2-417,-13 8 0,-4 0 203,-9 7 1,1-5 1,-1 5 1,0 0 100,1 19 0,-1-2-15,0 14 1,1 4-27,-1 9 0,-2 5 233,-4 9 1,2 0-255,-8-1 0,6 10 91,-7 3 0,3 5-200,-3 2 0,-6 0 267,0 0 0,0 2-177,-6 5 0,6-3-53,6 9 1,-2-7-119,9 7 1,2-2-55,11 2 1,4 2-119,9-9 447,8 1 0,-15 10 0,5 4 0</inkml:trace>
  <inkml:trace contextRef="#ctx0" brushRef="#br0">14285 17060 7674,'2'17'151,"4"-4"1,-4 4-13,5-4 1,-5 4-1,0 5 1,3 1-44,1 3 0,9 8-126,-2-1 0,4-3 0,5 2 0,1 0 51,3-2 0,15-2-12,-3-9 1,20-6-55,0 0 0,22-9 2,4 3 0,8-14-331,5-5 0,8-6 386,-51 9 0,1-1 0,6-2 0,1-2 25,2 1 0,1 1 0,1-2 0,1 2-223,0 2 1,1 0-1,0 1 1,-1-1 230,1 0 1,0 1 0,6 0 0,2 1-15,1 1 1,1 1 0,1-2-1,1 1 4,-3 3 0,0 1 1,2 0-1,-1 0 34,2 3 1,1 0 0,2-3 0,0-1-35,3 1 0,2 0 0,-1-1 0,0 2-314,0 1 1,0 2 0,0-2 0,2-1 321,0 0 0,2-2 0,4-1 1,1-1-26,4-3 0,0-1 0,0 0 0,0 1 17,-3-1 1,-1 0-1,2-2 1,-1-1 1,3 0 1,0 0 0,0-1 0,0 2 3,0 2 0,0 1 0,-1 0 0,-1 0 1,-7 3 0,-1 0 1,1 1-1,0 1 28,0 3 0,-1 2 1,1-1-1,0 0-32,3-1 0,-1 2 0,-8 2 1,-2 3 39,-5-1 1,-2 2 0,-1 2-1,-1 0-178,0 0 0,0 1 0,0 0 0,0-1 160,-6 1 1,-1 0-1,-4-1 1,-1 1-27,-7 0 1,-1-1-1,1 0 1,0-1 4,3-1 0,0-1 1,-1 2-1,0-1-12,-2-3 1,-1-1-1,54 3-199,-5-6 0,-4-10-335,4-10 1,-48 7-1,1-4 183,-1-4 1,0-3 323,4-4 0,0-2 0,-2-3 0,0-3 0,4-2 0,0-1 0,0 1 0,-1-1 0,-1 0 0,0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9916 5931 7857,'-19'0'-621,"-1"0"1,1 0 278,0 0 1,6 3 266,0 3 58,0-4 14,-6 7 1,2-11 49,4-5 0,2 5-44,5-4 0,3 3 0,-12 1-3,9-4 0,-9 4 0,4-7 0</inkml:trace>
  <inkml:trace contextRef="#ctx0" brushRef="#br0">9452 5931 7857,'-19'-6'-1467,"0"0"1481,-1-1 1,7 5 293,0-5-416,9 5 1,-13-6 98,4 8 1,2 0-8,-2 0 1,1 0 9,-8 0 0,1 0 0,0 0-11,-1 0 20,1 0 1,6-7-18,0 1 14,0-1 79,2 7-1,-6-8 151,15 6-89,-6-7 180,8 1-184,0 5 1,-3-5-8,-3 8-31,4 0 10,-7 0-203,9 0 67,0 0 6,9 0 1,2 0 73,8 0 1,0 0-11,1 0 1,5 0-18,1 0 1,8 0 4,-1 0 0,10 0-31,2 0 1,6 0 36,-6 0 0,16 0-45,-3 0 0,12 0 19,1 0 0,13-2-203,6-5 1,7 3 239,6-9 0,4 7-229,-49-1 1,0 1 0,0 2 0,0 1 188,0-3 1,0-1 0,4 4 0,1 0 5,1-4 0,1 1 10,-3 4 0,0 0 0,1-3 0,-1 1 0,-5 4 0,0 0 64,52 0 0,-50 0 0,0 0-311,51 0 0,-3 0 221,-16 0 1,3 7-5,-4-1 1,5 7 31,1-7 0,-5 7-8,-1-6 1,0-1 26,7-6 0,6 0-36,0 0 0,-47 0 1,0 0 102,53 0-101,-52-4 1,0 0 0,2 0 0,0-1-1,0-2 1,0-1-1,-1 1 1,0 1 0,-1 3 0,-2 0-13,42-10 1,-1 6-2,1-6 0,-3 7 41,-3-7 0,1 9-5,-8-3 0,-7-1-17,-6 1 0,-2 1-36,1 6 32,-3 8 1,-9-5 0,0 5 15,0 1 0,0-7 56,0 4 0,-2 3 94,-5-3 1,3 7-169,-9-6 0,-2 6 421,-11-7 0,5 3-409,-5-3 1,5-4 239,1 5 0,-1 1-238,-5-1 0,2-1-5,-8-6 0,0 0 2,-7 0 1,-6 0 112,0 0-135,-9 0 0,7 0 8,-5 0 47,-3 0-428,5 0-302,-8 0 283,0 0 393,-8 0 0,-3 0 0,-8 0 0</inkml:trace>
  <inkml:trace contextRef="#ctx0" brushRef="#br0">6843 7535 7874,'-13'-6'0,"2"-3"-204,2-2 1,1 0-295,1-1 1,5-6 377,-4 6 174,4-6 9,2 8-17,0-8 145,0 16-14,0-6-95,0 8-35,8 0 0,3 0 6,8 0 1,-6 0-4,0 0 0,2 0 5,11 0 0,-3 0 3,10 0 1,-1-7-41,7 1 1,-1-3-4,1 3 1,6 4-21,0-5 0,9-1 39,-3 1 1,5-6 9,2 7 0,7-3-10,-1 3 1,9 4 14,-2-5 0,4 5-150,2 2 1,3 0 167,4 0 1,10-2-2,9-4 1,7 3-335,-7-3 1,2 4 296,-2 2 1,5-2 4,-50-2 0,0 1 1,49 1 18,-4-4 0,4-3-26,-52 6 0,0 0 0,5-4 0,0 1 8,1 3 1,1-1-1,0-2 1,0-1-24,0 4 1,-1 0 0,-1-1 0,0-1 1,4 2 1,1 0 0,-2 2 0,1 0-20,0-2 1,0-1 0,-1 3 0,-1 0-4,-4 1 1,0 0 0,0 0 0,0 0-19,0 0 1,0 0-1,-1 0 1,0 0 39,52 0 0,-53 0 0,0 0 11,47 0 0,0 0-225,-6 0 0,6 0 213,0 0 0,0 2 9,-6 5 0,-1-5 11,1 4 0,8-3 2,5-3 0,-3 0-292,3 0 1,-9 0 272,2 0 0,-9-7 8,-10 1 1,-7-7 89,-12 6 0,-5-8-63,4 2 1,-3 5 97,-3 1-141,0-3 0,-9 8 0,-2-5 309,0 5 1,-14 2-310,-1 0 208,-8 0 0,-5 0-238,0 0 728,-8 0-718,-2 0 85,-9 0-935,0 0 803,-9 0 1,5 0-677,-9 0 8,8 0-310,-12 0 1037,7 0 0,-10 0 0,1 0 0</inkml:trace>
  <inkml:trace contextRef="#ctx0" brushRef="#br0">5219 8810 7884,'-19'-19'-982,"1"6"736,5 0 1,-4 2 407,4-2 0,3-2-16,-3 9-100,0-9-24,2 13-58,3-7 48,8 9 1,8 0-7,5 0 1,6 0-15,7 0 0,4 0 14,9 0 1,2-2 1,4-4 1,13 1 22,13-8 1,-3 7 2,3-7 0,9 7-197,10-7 1,7 6 195,6-6 1,-2 9-194,-47 1 0,1 0 0,0-2 0,0 1 174,3 1 1,0 0-1,-3-2 1,1 1 64,2 1 1,0 0 0,52 1-50,-52-2 0,0 1 0,-1 1 0,0 0 39,46-5 1,2 5-286,-2-4 1,-6 4 258,-1 2 1,-8 0-15,-10 0 0,-5 0-58,4 0 1,-12 0 67,5 0 0,-7-7-4,-5 1 0,-7-7 110,1 6 1,-3-5-172,3 5 1,-7 1 358,-13 6 0,2-7-396,-8 1 209,0-1 1,-7 7-202,1 0 1,-7 0-159,-1 0 213,1 9 0,15 10 0,2 11 0</inkml:trace>
  <inkml:trace contextRef="#ctx0" brushRef="#br0">8312 12539 7508,'-13'-6'0,"2"-3"-571,2-2 0,-6 5 650,3-7 0,1 6 234,-2-5-151,0-1-84,-6 2 1,6 2-277,0 9 233,9 0-14,-5 0 49,9 0 2,0 0-4,0-8-29,0 6 1,9-7 13,4 9 1,4 0-3,2 0 1,9 0 13,4 0 0,7 0-20,6 0 0,15 7 53,17-1 1,11 7-61,16-7 1,-43 1 0,2-1-308,7-2 1,2-1-1,6 1 1,1 0 245,1 0 0,1-1 0,6-2 1,0 0 48,-4 2 0,1 0 1,6-1-1,1-2-32,-7 0 1,-1 0-1,1 0 1,0 0 48,-7 1 0,0-2 1,2-2-1,-1-2 1,2-1 0,1-1 0,4-1 0,0 1-20,2 0 1,0 1-1,-1-2 1,0 1 0,-5 3 0,-1 2 0,1-2 1,1 1-47,1 3 1,2 0 0,6 0 0,0 0 40,-4 0 0,0 0 1,1 1-1,-2 0-64,-8 2 1,-1 1 0,-1-3 0,0 2 39,-2 3 1,0 1 0,2-2-1,-1 1-7,-4 0 1,0 0 0,-4 3-1,-1 0-133,-4-3 1,-2 1 0,-5 0 0,0 1 117,48 4 1,2 3 46,-2-8 1,-6 6 76,-7-7 0,-2 1-74,2-7 0,3 0-101,-10 0 1,-7 0 85,-12 0 0,0-3 23,-6-3 1,3 2-59,-16-9 0,0 9 12,-7-3 0,-8 3 1054,-4-3-1137,-13 5 378,-4-6-658,-9 8 251,0 0 1,-17 0 0,-5 0 0</inkml:trace>
  <inkml:trace contextRef="#ctx0" brushRef="#br0">8988 13911 7210,'20'-2'0,"-1"-3"-563,0-1 1,1-7 504,-1 7 57,0-9 1,7 10 0,2-6 0,2 1 0,7-1-76,5-4 0,-1 4 76,4-2 0,13 1 0,3-8 0</inkml:trace>
  <inkml:trace contextRef="#ctx0" brushRef="#br0">9665 13737 7794,'-47'0'-480,"12"-2"470,-3-5 0,3 5 1,-1-4-1,1 4 18,3 2 0,8 0-23,-1 0 1,3 0 114,3 0-162,0 0 0,-1 0 0,1 0 141,0 0-106,-1 0 1,1 0 0,0 0 141,-1 0 1,1 0-35,0 0 87,-1 0 1,1 0-60,0 0 94,8 0-89,-6 0-192,14 0 109,-5 0 1,10 0-73,4 0 0,5 0 89,9 0 0,1 6-15,5 0 1,4 1-3,9-7 1,8 0-9,4 0 0,7 0 24,7 0 1,6 0-13,12 0 1,3-7-235,5 1 0,3 0 185,-4 6 1,11 0 0,2 0 0,-48 2 0,0 2 20,48 2 1,2 7-10,-2-6 0,-2 6 16,-46-10 0,0 0 0,52 10-7,-52-10 1,0 0-1,1 2 1,-1-1-11,48 2 1,-47-4 0,0 1 14,-1 3 1,0 1 0,4-5 0,0 0 1,-1 1 1,0 0 0,1 2-1,0-1-6,44 2 1,-47 1 0,0-1-2,-2-2 1,1-1-1,4 1 1,0 0-8,0 0 0,-2-1 1,0-2-1,-2 0 14,42 5 1,-7 3-19,0-3 1,-2 1 12,2-7 1,-2 0-3,-4 0 0,4 0-6,9 0 1,-3 0-2,-3 0 0,-5 0 64,-9 0 1,0 0 13,0 0 1,-3 0-51,-10 0 0,-2 0 9,-17 0 0,0 0-58,-6 0 0,6 0 38,0 0 0,0 0 128,-6 0 0,-9 0-90,-4 0 214,-5 0 0,-1 0-266,-1 0 1,-6 0-65,0 0 0,0 0-14,6 0 0,-6 0 54,0 0 1,-7 0-195,7 0 86,-9 0 243,5 0-69,-9 0 31,0 0-108,0-9 0,-2 5 11,-5-9 0,3 9 37,-9-3 1,7-1 38,-7 1-380,9-8 1,-11 11-105,8-9-229,1 9 135,6-13-73,0 6 596,8-8 0,3-1 0,8 1 0</inkml:trace>
  <inkml:trace contextRef="#ctx0" brushRef="#br0">15850 12481 7719,'-17'-13'-173,"4"0"1,-4 3-508,4-3 685,5 4 1,-9 3 0,4-1 95,-4 3 1,-3 2 23,1 2 0,6 0 42,0 0 6,9 0-108,-5 0 1,9 2 76,0 4 150,9-4 1,2 7-116,8-9 1,2 0-52,5 0 0,-2 0-44,8 0 0,2 0-155,11 0 0,-2 0 69,9 0 1,-1 7-147,7-1 0,9 0 106,4-6 0,-2 3 51,2 3 0,-7-4 92,7 5 1,-9 1-75,3-1 1,-7-1 92,-7-6 0,-4 6-73,-8 1 0,-7 2 12,0-3 1,-10-2-8,-3 9 0,-2-6-12,-10 5 0,1-5-30,-1 6 1,-5-7-124,5 7 1,-5-6 140,-2 5 0,0-5-21,0 6 0,0-7-24,0 7 0,2 0-16,4 6 0,-4 3-139,5 3 0,-3 6 57,3 7 0,-5 9 120,4 5 1,3 6-7,-3 6 0,7-1 13,-6 7 1,5-5-53,-5 6 0,6-7 30,-7 7 1,9-15 0,-2 2 1,-2-7-5,2 1 1,-7 1 13,7-8 0,-6 1-9,5-8 0,-5-1 2,6-5 1,-7 4-15,7-3 1,-2-3 6,2 2 1,4-9 14,-4 3 1,4 2-8,2-2 0,-2 0 15,-4-7 1,5 0-20,-6 1 0,6 1 12,1 5 1,-6-7 1,0 0 0,-3 1 9,3-7 5,5 4 0,-14 0 19,9-4 71,-9-5-88,5-8 7,-9 0-2,0 0 16,-9 0 1,-2 0-42,-8 0 0,0 0 3,-1 0 0,-6 7-5,1-1 0,-10 1-4,3-7 0,2 6 5,-2 1 0,-7 1 7,-6-1 0,0-3 5,6 9 1,-6-7-12,0 7 1,-9-6 42,3 5 1,-3-7-35,3 1 0,-7 3 20,0-3 10,-9 1 1,-4-7-1,0 0 24,-2 0 0,-2 0-102,-2 0 1,-1 0 58,1 0 1,8 0-42,5 0 0,10 0 36,3 0 0,8 0-47,-2 0 1,6 0 50,7 0 1,-3 0-2,10 0 0,-8 6-20,8 1 133,-1-1 1,7-6-87,-1 0 0,7 0 9,0 0-61,9 0 87,-4 0-77,8 0-675,0 0 1,8 0 0,3 0 0</inkml:trace>
  <inkml:trace contextRef="#ctx0" brushRef="#br0">4175 14993 7768,'-19'0'0,"-1"0"-105,1 0 1,-5-2-1,3-3 1,4-1-732,0 2 1007,-1 1 1,-1 3-62,0 0 1,6 0-56,0 0 1,9-2 45,-3-4 20,-4 4 34,9-7 33,-6 9-76,8-9 22,0 7-117,0-6-8,0 8 82,0 0-59,-9 8 0,1 3-3,-5 8 1,2 1 7,4-1 1,-1-6-26,-5 0 1,2 0 16,5 6 1,4-6-31,-5 0 31,5 0 0,2 6 0,0 0 1,0 1-21,0-1 0,0-6-5,0 0 0,2 0-7,5 6 0,3 0 22,10 1 0,-1-1-16,0 0 1,3 0 12,4 1 0,6-1-19,13 0 0,4-8 7,9-4 1,9 1-2,4-1 1,21-1-234,11-6 1,-47-3-1,0-3 244,2 1 0,0-2 0,3-2 0,0 0-9,0 0 0,1-1 0,0 1 0,0 1 2,0 2 1,-1-1 0,-5-2 0,-1 1-19,3 1 0,0 1 0,-2 1 0,0-1 16,2 0 0,0-1 1,1 4-1,0 0-16,3-4 1,-1 1 0,-5 4 0,-1 0 13,3-1 0,0-1 0,-3 2 0,0 0-3,0-1 0,-1 0 0,54 0-220,-5-3 0,-13-3 160,0 3 1,-8-7 58,-5 7 1,1-9-13,-1 2 0,0-4 23,1-3 1,-10 1-23,-3 0 0,1-1 25,-1 1 0,-9 2 27,-11 4 0,-7-4 9,-5 4 0,-6 4 13,-7 3 731,-9 4-613,-3 2 237,-8 0-287,0 0 1,-8 0-36,-5 0 0,-7 0-12,-5 0 1,-6 0 4,-7 0 1,-1 0 3,0 0 1,1-2 4,-1-5 1,1 3-132,-1-9 1,7 6 101,-1-5 1,10 5-526,-3-6 1,5 9 69,1-2 386,9-5 0,-6 9 0,7-7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8041 10433 7716,'-19'11'0,"-1"-5"0,1-4 0,2-4 0,4-4 90,4 4 0,12-13 0,5 8 0,9 3 0,9 2 0,2 2 188,0 0 1,6 0-163,-1 0 0,5 0-28,7 0 0,-2 0 19,9 0-50,-1 0 1,16 0-1,6 0 43,9 0 0,8-7-87,13 1 1,-46-1-1,2 1-299,4 3 0,3 0 0,6-5 0,2 1 258,6 0 0,1 1 0,-1-3 0,1 0-353,9 0 1,0-1-1,0 0 1,1-1 392,5-2 1,1 0 0,5 2 0,2 0-7,-31 3 1,0-1-1,0 1 1,31-3 0,1 0-271,-33 5 0,2-1 0,-1 1 0,32-3 0,0 1 270,1 1 1,1 1 0,-35 1 0,1-1 0,1 2 43,3 1 1,0 1 0,1 0 0,-2 0 0,0-1 0,2 0-6,5 0 1,1 1-1,0 0 1,1 1 0,1 0-1,1-1-206,2-2 0,2 0 0,-1-1 0,2 1 0,-1 0 1,1-1 200,5-1 1,0 0-1,-1-1 1,-5 1 0,-1-1-1,0 1-134,2-1 0,1 1 1,-1-1-1,-3 1 0,0-1 1,-1 1 103,0 0 0,1-1 1,-2 1-1,1-1 0,-1 1 1,0-1 23,0 1 1,-1-1 0,-1 1 0,-2 1 0,0 1-1,0 0-26,3 0 0,0-1 0,0 1 1,-3 2-1,0 0 0,0 0 3,3-2 0,0-1 0,0 1 0,-3 2 0,-1 1 0,0 0-37,0-1 1,0-1 0,-1 1 0,29 0 0,-1 0 15,-2-1 1,-1 0 0,-3 1 0,0 1-72,-3-2 1,-1 0-1,2 1 1,-2 2 86,-2 0 0,0 0 1,-5 0-1,0 0-92,-1 0 1,-1 0 0,-2 0-1,0 2-94,-1 1 1,0 0 0,0-2 0,0 1 191,0 0 1,0 2 0,-5 0 0,-1 1-256,-3-3 0,-1 2 0,-3 2 1,0 1 242,-3-4 0,0 0 0,-1 3 0,1-1 0,1-1 0,-2 1 0,-5 1 0,-1 0 0,-4 1 0,0-1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31257 8192 7755,'32'-49'66,"-2"6"1,0 8-1,0 9 1,2 7 620,-2 6-595,-2 5 1,-10 10 0,-6 4-6,-5 7 1,-7-2-1,-7 2 1,-8 2 113,-8 2 0,-7 2-57,-9 1 1,7-8-96,0 1 1,2-2-183,-3 2 0,5 2 113,9-9 0,0 7-60,-1-6 0,8 6 113,-1-7-35,0 9 1,2-4 5,5 8 0,3 0 11,3 1 0,3 6-7,3-1 0,-2 12-10,9 1 0,0 12 0,6 14 1,-6 1-2,0 12 0,-9-2-205,3 15 1,-5 9 138,-2 10 1,-2-3-262,-5-3 0,-3 2 199,-10-2 0,3 0 64,4-6 0,-2-9-147,9-5 0,-1 5 196,7 2 1,0 7 1,0 6 0,7-11 19,-1 5 0,3-5 7,-3 5 0,-4 2 3,5 4 0,-5-13-13,-2 0 1,0-8 17,0-5 1,0-8-11,0-5 0,0-6 111,0-6 1,0 1 119,0-8 1,7 0-74,-1-6 1,0-9 163,-6-4 0,0-11-306,0-2 121,0-9 0,0 7-144,0-5-198,0-4 111,0 7 164,-8-9 1,-3 0-55,-8 0 0,-1 0 85,1 0 1,-9 6-77,-4 1 0,-5-1 31,-1-6 0,-9 2-30,-5 5 0,-4-5 23,-2 4 0,0-3-129,0-3 1,-2 0 102,-4 0 1,3 0-127,-3 0 0,2-3 39,-3-3 1,-6 2 24,-12-9 0,3 6-155,-4-6 0,3 9 165,-3-2 1,-10-3 79,-10 3 1,1-3-68,7 3 1,-7 4-141,0-5 1,45 6-1,0 0 153,-52 1 1,54 0 0,0 0 17,-47 0 1,2 0-19,-8 0 1,1 0-6,-1 0 0,1 0 10,5 0 1,-4 0-8,49 0 0,0 0 0,-3 0 0,0 0-7,0 0 1,-1 0-1,-3 1 1,-1 0-218,2 2 0,-1 1 1,-2-3-1,-1 2 209,-3 3 1,0 1-1,-4-4 1,0 0 9,-2 3 1,-1 1 0,-1-2-1,1 1 67,7 0 0,1 1 0,-7 1 1,-1-1-57,4-4 0,0 0 0,-7 4 0,1-1-1,5-3 1,1 0 0,0 2 0,0-1 12,6 0 1,1-2 0,-4 0-1,0-1 3,0 2 1,0 0 0,1-1 0,1-2 34,4 0 0,1 0 0,0 0 1,1 0-43,2 0 1,0 0-1,1 0 1,0 0 31,-4 0 1,-1 0 0,-5 3 0,0 1-29,0-1 0,-2 0 0,-4 1 0,0 1 36,8-2 0,1 0 1,-8-1-1,-1 0-26,-1 4 1,0 1-1,-3-1 1,1 1-2,-2 3 1,1-1-1,-1-2 1,3-1-276,7 1 0,0-1 0,-8 0 0,-1 1 224,0 3 1,-1-1-1,-7 0 1,0 0 2,-3-3 1,1 0 0,2 3-1,0 0-65,1-3 0,0 1 0,3-2 0,-2 0 27,-3 2 1,-2-1-1,-3 0 1,-1-1 48,2 1 0,-1 1 0,-4 1 0,1 1-290,3-3 1,1 1 0,-2 0 0,1 1 273,1-2 0,-1 1 0,-4 1 0,1-1 19,3-4 1,1 0-1,2 1 1,1 1 4,6-2 0,1 0 1,-4-1-1,0 1 51,-3 3 1,-1 0-1,-2-2 1,0-1-63,2 3 0,1 1 0,0-4 0,0 0 9,2 3 1,2 1 0,-1-2 0,0 1 6,0 0 1,0 1 0,2 1 0,0-1-105,4-4 1,1 0-1,0 4 1,1-1 105,8-3 1,0 0-1,-3 2 1,0-1-24,3 0 1,0-2 0,-3 0 0,0-1-1,3 2 1,0 0 0,3-1 0,1-2 29,2 0 1,1 0 0,0 0 0,-1 0 0,-2 0 1,-1 0 0,-2 0 0,0 0 34,3 0 0,-1 0 0,-1 0 1,1 0-30,6 0 1,1 0-1,0 0 1,0 0 163,3 0 1,0 0 0,0 0-1,0 0-168,0 0 1,0 0-1,-52 0-101,1 0 1,4 0 94,46 0 0,2 0 0,-47 0 1,-5 0 1,8-6-22,4-1 1,-1-6-87,-6 7 0,12-9 115,-5 2 1,16-4-38,3-2 1,1-3 706,6-4 0,11 5-651,2-5 0,13-2 611,0 2 1,2-8-629,-2 2 0,11 2 448,-5-2 0,7-1-472,-1-5 1,-1 6 232,8-1 1,-6 1-82,6-6 1,-2-1-24,3 0 1,1-1-115,-8-6 0,2-3 24,-3-9 0,-1 2 24,8 5 0,-8-7 5,2 0 1,2 0 0,-3-7 0,3 3-126,-2-2 1,-4 2-218,3-9 0,-1 8-162,2-1 1,-5 10 190,5 3 0,-7 14-274,-6-1 0,5 6 113,-6-1 1,-3 3-63,-2 5 0,1 1 5,-1-8 464,8-1 0,-13-5 0,6-1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21340 12404 7670,'0'-39'-56,"0"0"1,2 1 0,5-1 0,6 1-446,4-1 1,11-8 401,4-5 0,5-2 160,1 3 1,-1-11-40,-5 4 0,2-5-77,-8 6 0,-2-8 165,-11 1 1,2-1 0,-9 5-1,1-2 138,1-2 0,-4 6-71,9 6 0,-6 1 6,6-7 1,-3 2-78,3 4 0,4-1 84,-4 8 0,-2-3 41,2 3 0,-9 4-119,3-4 0,1 5 168,-1 1 1,-1 9 133,-6 4-30,0-4-145,0 9-112,0 1 30,-8 12-221,5 8 0,-7 2 100,3 4 0,5 7-201,-4 13 186,4 4 1,2 13-1,0 6 30,0 9 0,2 22 145,4 3 1,5 10-1671,8 3 1460,-9-40 1,0 2-1,0 2 1,1 2 0,1 12-1,0 3 21,1 5 1,-1 3 0,2 10 0,-2 3-45,-5-26 1,-1 1-1,1 1 1,-1 4-1,1 0 1,-1 2-302,1 8 1,-1 0-1,0 0 1,-1-3-1,-2-1 1,0 1 284,-1 1 0,0 0 0,0-1 0,1-2 1,0-2-1,0 0 1,-1-3 1,0-1-1,0 0 1,1 1-1,-1 0 1,0 0-240,-2 2 0,-1 0 0,2-2 0,2 31 0,2-1 350,1-1 1,1-1-16,1-6 1,2-1-1,0-2 1,1-1-1,1 1 1,0 0 97,0 0 0,1-1 0,3-7 0,1-2-224,-5-2 0,1-3 0,3-9 1,1-2 171,-5-2 0,1-3 0,3-4 0,1-1 119,-4 0 1,-1 0 0,1-6 0,-2-3-80,2 45-150,4-9 1,-15-19 0,5-3 808,-5 1 1,-2-22-1099,0 0 1,-2-17 609,-5-2 1,3-5-1155,-9-1 1,7-8 1391,-7 1-1458,-9-8 1061,1 3 0,-24-25 0,4-4 0</inkml:trace>
  <inkml:trace contextRef="#ctx0" brushRef="#br0">22017 9370 7742,'-37'-32'-168,"3"2"1,6 0 0,4 4 0,7 3-4,0 6 0,6 2 209,-2-5 169,9 1 1,-4 0-140,8-1 1,0-1 96,0-5 0,0 5-83,0-5 0,-7 4 160,1 3 1,-3 2-15,3 4 0,1-2 46,-8 9-224,-8 8 1,-5 19 0,-10 18 39,-5 10 0,-9 24-12,5 11 1,2 8-468,11 5 1,0 6 277,13 0 0,10-48 0,3-1-131,6 49 102,17 0 0,15-17 0,28-8-444,15-12 478,11-14 1,-34-32-1,1-4 1,2-4-1,0-5 12,2 0 1,0-5 0,1-8 0,0-5 87,0-3 1,0-4 0,-1-4-1,-2-4 226,-3-4 0,-1-4 1,-1 1-1,-2-3-13,30-41 0,1 6 507,-14 0-519,-10 1 1,-7 1 0,-12 4 53,-4 5 0,-12 9-42,-14-1 0,-4 3-154,-2-3 38,-17 5 1,2 17 0,-19 4-58,-7 5 1,-8 8-171,-16 0 0,3 9-590,-9-3 398,0 5 1,2 2 0,5 0-218,4 0 0,13 0 918,8 0-373,9-8 0,10-3 0,1-8 0</inkml:trace>
  <inkml:trace contextRef="#ctx0" brushRef="#br0">23215 9795 9921,'18'3'408,"-6"3"0,6 7-205,-6 13 1,4 4-207,-4 8 0,6 1-188,-6 0 0,-1-1 1,0-1-1,0-5-259,-1-6 1,-3-5 26,6-1 0,-7-10-1039,7-3 1462,9-14 0,8-21 0,8-12 0</inkml:trace>
  <inkml:trace contextRef="#ctx0" brushRef="#br0">24066 8617 7766,'-22'-28'0,"10"-2"483,7 0 0,7 11-369,5 12 0,4 14-325,8 5 1,0 6 0,1 1 0,1-2-305,5-4 0,-3 4 376,10-4 1,1-4 241,11-3 0,-2-4 104,9-2 1,1 2-247,12 5 1,-3-3 684,9 9 0,-9 2-226,3 11 1,-5 6-14,-2 13 1,-2 15-141,-5 17 1,-6 14-420,-27-38 0,-4 3 0,1-1 0,-4 2 175,-3 6 0,-3 3 0,0 1 1,-1 1-132,-4 3 0,0-1 0,-1-2 0,0-2-53,-2-5 0,-1 0 1,-3-3-1,-3 0-21,-2-3 0,-2-1 1,-9 47-463,10-17 0,-5-20-327,6-25 463,3-9 0,-2-19 508,5-5 0,12-12 0,-4-5 0</inkml:trace>
  <inkml:trace contextRef="#ctx0" brushRef="#br0">24530 9467 7745,'28'0'2114,"4"0"1,22 6-2059,10 1 0,18 6 49,8-7 0,15 1-891,-47-7 0,0 0 0,2-2 0,0-1 358,2-2 1,-1-2 0,0-2 0,-2-4-545,-7-5 0,-1-3 777,1-1 1,-1-3-1,-2-3 1,-1-2-1,0-4 1,1 0-1</inkml:trace>
  <inkml:trace contextRef="#ctx0" brushRef="#br0">14072 16306 7670,'-13'-38'71,"2"-1"1,1 1-1,1 1 1,1 3-1,1 4 1031,-1 2-1031,5 2 0,-14 15 0,4 9 0,-6 13-26,-7 15 1,3 25-109,-10 14 1,1 10 106,-7 8 1,9 5-302,5 9 1,5 0 128,7-1 0,5-6 138,8 1 0,11-12-161,8-2 0,17-14 59,16-12 0,15-14 52,10 1 0,-6-21-46,6-4 29,-4-17 0,2-18 0,-4-16-64,-6-12 1,-7-12 63,-7-2 1,-12-1-47,-13 7 1,-5-6-37,-2 0 1,-8 6 301,-4 6 1,-14 9 724,-6-2 1,-6 11 67,-7 2-630,5 8 0,-16 2 0,7 12-144,0 1 0,-7 3-234,5 6 0,4 0-691,3 0 562,12 0 181,4 0 0,18-17 0,1-5 0</inkml:trace>
  <inkml:trace contextRef="#ctx0" brushRef="#br0">27932 16075 7599,'-13'19'264,"2"0"0,1 1 0,-1 1 1,-2 3 260,2 1 1,-4 10 0,9-3-1,1 4-164,3 3 0,2 8-384,0 5 1,9 6-166,4 6 1,4 1 0,2 10 0,1 6 66,-1 5 1,0-2 68,1 6 1,-1-6-127,0 6 1,1-8-76,-1 1 0,0-12 13,1-6 1,-8-8-74,1-5 1,-6-13-429,6-14 741,-9-12 0,13-4 0,-6-9 0</inkml:trace>
  <inkml:trace contextRef="#ctx0" brushRef="#br0">27855 16249 7604,'-28'30'0,"6"-3"569,-4-7 0,7 1 793,6 5 1,-2 4-1092,9 9 0,-1-1-535,7 1 0,-6 0-349,-1-1 1,-5 3 402,5 4 1,-6-6-137,7-1 0,-7 1-90,6-7 1,1 7-837,6 6 1272,0-4 0,0 6 0,0-8 0</inkml:trace>
  <inkml:trace contextRef="#ctx0" brushRef="#br0">28145 17833 7581,'6'71'1669,"0"-16"0,1-18-679,1-18 0,5-8-1728,13-11 1,9 0 197,16 0 540,9-9 0,26-18 0,2-14 0</inkml:trace>
  <inkml:trace contextRef="#ctx0" brushRef="#br0">23815 12674 7699,'-20'-2'-175,"1"-4"1,6 4-543,0-5 606,0 5 0,0-5 0,3-1-6,1-3-60,3 7 145,-3-13 1,7 12 112,-5-7-73,5-1 1,2 0 80,0 0 0,2 9-105,5-3 240,-5 5 352,7 2-414,-9 0 1,2 0-4,4 0-193,-4 0 0,7 2 111,-9 5 1,2-5-94,5 4 106,-5-4-1,15-2-40,-6 0 1,8 0-1,0 0 0,-6 0 10,0 0 1,2 0-11,11 0 0,-3 0 8,10 0 0,-5 0 1,10 0 0,-1 0 0,14 0 1,7 0-39,7 0 1,14 0 2,-1 0 0,12 0-218,0 0 0,2 0 225,-1 0 1,3 0 3,-4 0 0,3 0 0,-3 0 0,-2 0-30,-4 0 1,-5 0 27,5 0 0,0-6-23,-7-1 1,5 1-14,-12 6 1,-1-2-1,2-5 1,-2 5 30,2-4 1,-5 4-7,-8 2 1,0 0-52,0 0 0,-2-2 42,-4-5 1,1 5-37,-8-4 1,3 3 31,-3 3 1,-4 0 98,4 0 1,-5 0-179,-1 0 0,-7-6 36,1-1 1,-10-1 18,3 1 0,-11 5-30,-2-4 111,-9 4 1,5 0-90,-9-5 1,-2 5 39,-5-4 1,-4 3-24,-8 3 1,0-6-124,-1 0 1,-7-7 117,-6 6 0,3-8-10,-2 2 0,6-4 1,-6-2 1,8-1-7,-1 1 1,3 0 51,3 0 1,-1-1-73,1 1 50,0 0 1,6-1 0,0 1 42,-2 0 1,0 6 226,2 0-64,-4 0-140,6-6 0,-2 1-19,0 6 9,9 3-44,-4 9-29,8 0-86,0 0 138,0 9-21,0-7 1,8 8-12,5-3 1,4-5 1,3 4 0,-1 3 11,0-2 1,7 1 6,0-1 1,8-3-40,-2 9 0,-2-7 29,3 7 0,-3-7-24,2 7 0,4-6 19,-3 6 1,3-3-40,3 3 1,-3 4 15,-3-4 1,3 2-3,-4-2 0,3 2 8,-3-8 1,2 6 1,-8-7 1,2 3 98,-2-3 1,-11-4-22,4 5 54,-13-5-88,3-2-77,-9 0 95,0 0-61,-9 0 0,5 6-9,-9 1 0,7-1-16,-7-6 0,6 0 25,-5 0 1,5 7 39,-6-1 0,0 0-35,-6-6 0,6 7 5,0-1 1,0 7-3,-6-6 0,0 6-1,-1-7 1,-5 9 41,-1-2 1,0 4 5,7 2 0,-1 1 4,1-1 0,-7 0-35,1 1 1,1-1 0,11 0 1,-4 1 2,4-1 0,2 0 16,-2 1 1,9-8-9,-2 1-26,3 0 0,3 0-87,0 0-87,0-9 0,0 7-411,0-5 1,3-3 30,3 3 547,-4-4 0,7-2 0,-9 0 0</inkml:trace>
  <inkml:trace contextRef="#ctx0" brushRef="#br0">26057 10433 7737,'19'19'0</inkml:trace>
  <inkml:trace contextRef="#ctx0" brushRef="#br0">19330 12887 7593,'11'0'6,"-3"0"-72,1 0 1,2 0 4,8 0 59,0 0 1,1-7 0,-1-1 0,0-1 0,3-2 70,4 1 0,-11-1 1,4-4-1,-2 4-2,0 3 0,-4-1 63,0 3 0,-9 1-12,3-8 107,-5 9-147,-2-4 1,-9 8-27,-4 0 0,-12 0-7,-8 0 0,-3 0-4,-3 0 0,-8 6-15,-5 0 1,-6 9-91,-6-2 1,-7-2-16,-13 2 1,-6 0-236,-13 6 0,-2-6 313,50-6 0,0-1 0,-2-4 0,-2 0 22,1 1 1,0 1-1,1 0 1,-2 0 38,-2-1 1,0 1-1,2 0 1,0 0-51,1 0 1,0-1 0,-1-2 0,0 2 5,-3 3 1,1 1 0,5-1-1,1 1 76,-4 2 1,2 1 0,-44 3-38,4 0 0,7-7-143,6 7 1,13-6 146,0 5 1,9-7-98,4 1 1,2-2 46,5 3 0,3-5-14,10 5 0,5-3-15,1 2 1,6-4-66,-6 5 0,9-5 349,-3-2 0,11 0-390,2 0 105,0 0-128,2 0-84,3 0 0,8-2-11,0-5 1,4 3 7,9-9 0,2 0-27,17-6 1,9-9-138,11-4 1,3-7 399,3-6 0,9-4-235,4-9 0,4-9 0,2-1 1</inkml:trace>
  <inkml:trace contextRef="#ctx0" brushRef="#br0">17397 12384 7725,'13'-6'-33,"0"0"1,-7-1-10,7 7 170,-9 0 0,5 9 57,-9 4 1,-9 6 187,-4 7 0,-6-3-113,-7 9 0,-4 1-211,-8 5 0,-3 1 28,-4 0 1,2-1-59,-9 1 0,7-7 63,-6 0 0,1-6-221,-1 6 0,-3-8-2,9 2 1,6-3 79,7 3 0,8-5-45,-1 5 0,12-4 53,6-3 1,5 0-41,2 1 0,9-1 59,4 0 1,12 1 3,7-1 0,5 2 52,2 5 0,-1-4 9,1 3 1,6-10 7,0-2 0,0 0-37,-6 6 0,6-8-336,0-4 1,0 1 148,-6-1 1,0-1-484,-1-6 668,10-8 0,-8-3 0,8-9 0</inkml:trace>
  <inkml:trace contextRef="#ctx0" brushRef="#br0">20393 12848 7715,'-19'-8'-29,"-1"-5"1,3-5 0,2-1 0,4 0 0,3 0 71,4-1 0,1 1 11,3 0-104,0-1 0,0 7 0,0 0 187,0-2-71,0 7 0,0 1-17,0 14 0,-6 4-66,0 8 1,-9 15 39,2 5 1,2 15 106,-2 4 1,7 8-88,-7 11 1,8-1-31,-1-6 0,6 3-14,6-8 0,7 6-16,13-7 1,-2-2-74,8-10 1,0-16 65,7-16 1,-1-3 78,1-11 1,0-8 14,-1-11 1,-5-19 112,-1-7 1,0-12-91,7-1 0,-11-1 71,-9 1 0,-2-2-46,-10 9 0,6-6-9,-7 6 0,0 2 57,-6 11 1,-2-3-41,-4 9 1,-5 3-313,-8 10 1,-3 4-71,-4 9 0,3 0-62,-9 0 1,2 9 54,-3 4 0,-1-5-96,8-1 1,0 1 358,7-1 0,0-9 0,-1-9 0</inkml:trace>
  <inkml:trace contextRef="#ctx0" brushRef="#br0">20915 13698 7693,'-2'-11'-789,"-5"5"0,3 4 804,-9 2 0,7 0 54,-7 0 0,6 0 147,-5 0 1,5 6-103,-6 1 642,9-1 1,-7 1 391,5-1-323,4 1-541,-7 1 67,9 3-115,0 0-170,0 6-466,0-15 348,0 7-55,0-9 107,0 0 0,9 0 0,1 0 0</inkml:trace>
  <inkml:trace contextRef="#ctx0" brushRef="#br0">21360 13795 7665,'10'-19'-90,"-1"1"0,-3 3 1,1 2-1,-3-2-281,-2-2 1064,7-2-410,-7 0 1,7-1 3,-9 1-91,0 8 0,0 0 141,0 5-325,-9 4 1,-2 4-2,-8 17 1,-7 9-86,0 11 0,-6 10 41,6 9 1,-6 2-79,6 11 1,1-6-141,5 5 0,1 1 108,0 7 0,8-8-8,4 1 0,5-9 57,2 3 1,0-14 76,0-5 1,9-16 44,4-11 1,4-8 136,2-11 1,3-5 74,4-8 1,-5-8-95,5-18 1,-5 1 14,-1-1 0,-1-2-44,0-4 1,-2 4 16,-4-4 0,2 5-49,-8 1 0,6 2-13,-7 5 0,3-2-178,-3 8 0,-4 7-677,5 6-72,-5 0 855,-2 2 0,9-6 0,1 6 0</inkml:trace>
  <inkml:trace contextRef="#ctx0" brushRef="#br0">21688 14587 9278,'0'-11'-1102,"0"3"0,0 6 783,0-5 1,-2 5 185,-4-5 246,4-3 1,-14-1 631,10-8 0,-3-1-466,3 1 1,2 0-32,-9-1 1,9 8 170,-3-1-46,5 0-183,2 2-298,0 2 0,0 27 155,0 7 0,0 14-93,0 13 1,0 1-30,0 18 1,-2 0 42,-5 6 0,-6 0-436,-12 1 1,1-3 237,-8-4 1,0-5 0,-7-8 0</inkml:trace>
  <inkml:trace contextRef="#ctx0" brushRef="#br0">22713 14046 7670,'0'-11'-186,"-9"-6"0,5 8 490,-9-3 1,9-6 327,-3 6-399,5 3-108,2 0 1,-6 7-1,-3 0-77,-2 2 0,5 4-133,-7 16 1,0 10-60,-6 8 1,-1 3 57,1 11 1,0-1-118,-1 7 0,8 2 33,-1 5 0,8-7 70,-1 0 0,12-3-97,7-9 1,15-10 113,11-10 0,2-7 97,10-6 0,-6-7 50,7-12 1,-1-7 149,7-13 0,-8-2-79,-5-4 1,-11-4 116,-2 4 0,-8-5-23,2-2 0,-13 9-79,-7 5 1,-4 3 109,-2 3 0,0-1-24,0 1 1,-8 2 96,-5 4 1,-11-2-80,-2 9 0,-1-1-200,1 7 1,4 0-97,-3 0 1,3 0-601,3 0-164,-1 0 460,1 0-1438,8 0 1230,3-8 1,10-3 553,4-8 0,5-1 0,8 1 0</inkml:trace>
  <inkml:trace contextRef="#ctx0" brushRef="#br0">23467 14722 7687,'19'39'0,"0"-9"389,1-4 0,-7-5 571,-1-2 0,-5-6-1497,6 0 124,-9-8-1643,5 3 1445,-9-8 1,-3-8 610,-3-5 0,-5-5 0,-8-1 0</inkml:trace>
  <inkml:trace contextRef="#ctx0" brushRef="#br0">23447 14007 11166,'26'0'-150,"0"0"0,8-8-448,-2-5 0,7-4 379,6-3 0,-2-5 105,9-1 0,-3 0 167,3 7 0,-5 6 161,-8 0 1,-1 9-321,1-3 0,-9 7 73,-4 7 0,-11 10 135,-2 9 1,-9 14 21,2-1 1,-3 13-170,-3-1 0,0 7 101,0 7 0,-7-1-128,1 13 1,-7-12 30,6 5 0,-1-7-304,1-5 0,5 0 94,-4 0 1,4-15 3,2-5 1,-3-14-255,-3-5 122,4 0 0,-9-16 379,5 3 0,-5-12 0,-8-5 0</inkml:trace>
  <inkml:trace contextRef="#ctx0" brushRef="#br0">23602 14471 9190,'9'11'808,"3"-3"-691,14-8 0,-2 0-162,8 0 0,7-8 2,6-5 0,8-4-200,-1-3 0,-3-1-484,3-5 0,-3-4 142,3-9 585,4 1 0,-7-9 0,9-3 0</inkml:trace>
  <inkml:trace contextRef="#ctx0" brushRef="#br0">24626 13718 7688,'-19'30'0,"0"0"507,-1-5 0,8 5 720,-1 9 0,2 8-883,-2 5 0,-4 10-428,4 3 1,-2 1-217,2-2 1,-2-3 177,9 3 1,-7-4-50,6-2 0,1-9 92,6-3 0,2 1 40,4-2 1,-3 6-127,3-6 0,3 0-262,-3-6 1,3 6 426,-3 0 0,5 0 0,8-6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3189 10800 7793,'-2'-17'-1287,"-4"4"1073,-5-4 0,-9 8 297,1-4 1,-7 5 224,1 8-246,-10 0 1,-1 0 0,-9 0 0,0 0 0,-3 0 204,-3 0 0,6 6-255,6 1 0,2 1 37,12-1 1,-8-5 22,8 4 106,-1-3-92,7-3 1,8-9-25,4-4 1,5 2-6,2-2 1,0 7-35,0-7 0,9 9 41,4-3 1,6 5-23,7 2 0,4 0 63,9 0 0,8 2-7,4 5 1,7 4-50,7 8 0,-3-2 7,9-4 0,0 4 3,6-4 0,0 2-102,1-2 1,-7 2 113,0-9 1,-1 1-11,8-7 0,-12 0-105,-8 0 1,-2-2 19,-11-5 0,5-4-78,-12-8 0,3 6 27,-15 0 1,-7 9-172,-6-2 1,-2 1-237,2-1 360,-5 4 0,-10-5-139,-4 14 0,-5-3-40,-8 9 1,-9-7 90,-4 7 0,-7-2 210,-6 2 0,2 2 0,-9-9 0,7 1-92,-6-7 1,1 0 91,-1 0 0,-3 0-79,9 0 1,-7 0 78,7 0 0,0 0 120,6 0 1,-6-2-17,0-5 1,7 5 2,5-4 1,1-3-87,-6 3 1,-1-1-2,0 7 1,1 0 18,-1 0 0,7 0-2,-1 0 1,3 0 99,-2 0 1,-2-6-64,8-1 0,0 1 473,7 6-336,0 0 1,8-2 322,4-5 9,5 5-447,2-6 1,0 10 14,0 4 0,2-2 28,5 9 0,-3 0-169,9 6 0,-9 7 47,3 0 1,-5 15-31,-2-3 0,0 14 30,0-1 0,-2 7-46,-5 7 0,3 4 25,-9 8 1,9-2-8,-3-4 1,-1 10 19,1-3 1,1 5-2,6 1 0,0-7-173,0 1 1,9-1 172,3-6 1,6-3 10,1 3 1,2-15-14,5 2 1,-2-6-23,8-1 0,0-1 71,7-5 1,0-11 5,-1 5 0,1-14-6,0 1 0,1-4 2,5-3 1,5-6 98,8 0 1,2-9-57,4 2 0,7-6-70,13-6 0,-4-7 16,3-13 0,-5 5-306,-8-5 1,6 5 16,-5 1 0,-13 3 10,-7 4 0,-8-2-29,-4 9 0,-3-1-168,-4 7 1,3 0 25,-9 0 0,-3 5 71,-10 7 1,2 4 32,-8 16 0,-1 0 437,-6 7 1,0 6-138,0 0 0,0 11 0,0 1 0,-11 1 0,-8 7 0,-9 12 0,-11 3 0</inkml:trace>
  <inkml:trace contextRef="#ctx0" brushRef="#br0">4136 14085 7484,'0'-28'0,"0"-4"-269,0-5 1,0-2 834,0 1 0,7 1-268,-1 5 0,9 4 0,-4 9-341,0 0-153,6-1 1,-17 9 234,0 5-137,-9-5 1,-10 9 0,-2-4-121,-5 4 241,-4 2 0,-18 0 0,-5 2 103,-10 4-124,-5-4 0,-10 15 1,-1-4 65,-5 5 0,-4 1-255,-9 0 0,3 0 263,4 1 0,4-1 34,9 0 0,1-1 2,5-6 0,13 4-121,13-10 0,7 3 138,5-3-159,-3-4 37,14 7-15,3-9 503,11 0-509,16 0 1,3 0 55,8 0 1,1 8 85,-1 5 0,0 4 75,1 3 1,5 5-87,1 1 0,6 15-4,-6-2 1,6 6-33,-6 0 0,0 6-117,-7 14 0,-2-3 55,-4 9 0,-4 0-126,-9 6 1,0 0 42,0 0 0,-4 1-117,-9-1 1,0 0 121,-13 1 0,2-1 37,-1 0 1,3 0 16,-4 1 0,5-1-12,2 0 0,-1 1 76,1-1 1,8 0-53,5 0 0,4 1 7,2-1 0,2-8-60,4-5 0,11-6-8,9-6 0,2-5-8,-2-9 0,4-1 48,9-5 1,-1-4 55,1-9 1,0-6-66,-1 0 1,1-9 323,-1 3 0,-5-5-192,-1-2 1,-6 0-85,6 0 0,0 0-119,7 0 0,6-2-198,0-5 1,2 3-73,-2-9 0,7 0 364,12-6 0,5 0 0,8-1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11830 4463 7787,'-13'-69'0,"2"5"0,3 4-56,1 10 0,7-3 1,2 8-1,3 2 0,3 2 94,3 2 0,-5 9 146,7 5 1,-8 3 63,1 3-72,-4 8 106,-2 2 0,0 12 179,0 3-369,0 5 1,-6 14-1,-3 3-54,-2 2-50,-2 11 1,1 0-1,1 6-124,2 0 96,-6-6 0,11 15 1,-7-4 86,3 3 1,1 3-38,7 0 1,0 2 29,0 5 0,0 6 6,0 12 0,0 5-261,0 9 1,0-41 0,0 2 249,0 2 1,0 2 0,0 9 0,0 2 27,0 7 0,0 1 0,0 2 0,0 1-392,1 9 0,-2 1 0,-2 0 0,-2 1 354,-1 5 1,-1 0-1,-2-1 1,-2 1 11,-1 7 1,-1-1-1,2-10 1,0-1-47,-2 2 0,0-1 1,5-6-1,1-2 18,0-4 1,1 0 0,4 0 0,0-1-260,-1 1 0,0 0 0,1-5 0,2 1 253,0 3 1,0 1 0,-1 1 0,-1 0-9,-1 1 1,0 2-1,2 6 1,0 3 26,-2 6 1,-1 0-1,0-7 1,0-1 0,0-4 1,1-2 0,0-4 0,0 0-34,2-5 0,2 1 0,-1-1 0,0 1-4,0 6 0,0 0 0,0-6 0,0 1 6,0 5 1,0 0 0,0-6 0,0 1 11,0 1 0,0 1 0,0-1 1,0-1-3,0 2 0,0 0 0,-1-5 0,0-1 18,-3-4 0,1 0 0,2 0 0,0 0 1,-2 3 0,0 0 0,1 3 0,2-1-10,-1-1 1,2-1-8,-1-2 0,0 0 0,0-3 0,0 0 1,0 2-1,0 0 18,0 2 0,0 0 0,0 1 0,0-1-176,0-2 1,0 0-1,0-5 1,0-1 158,0-3 0,0-1 0,0 0 1,0 1 7,0 2 1,0 1 0,0 3 0,0 0-30,0 0 1,0 0 0,0-3-1,0-1 24,-1-2 1,2-1-1,1-1 1,2 0-2,-1 2 0,0-1 1,1 2-1,-1-1 14,-3-3 1,0-2 0,0 1-1,0-1-11,0 49 1,0-52 0,0 0-11,0 52 1,0-50 0,0 0 4,0 0 1,0-2-1,0 0 1,0-2 23,0 42 1,0-1 469,0 1 1,0 4-482,0-5 1,-2-3-52,-5-16 0,5-2-3,-4-4 1,-3 0 336,3-13 1,-1-5-464,7-14 1,0 0 353,0-1 1,0-8-388,0-4 1,0-11 358,0-2-726,0-9 201,0 5-292,0-9-26,0 0 679,0-9 0,-8-19 0,-3-12 0</inkml:trace>
  <inkml:trace contextRef="#ctx0" brushRef="#br0">7403 4386 7722,'-32'-47'-83,"0"6"1,0 6 0,1 3 0,6 0 887,3 0-493,3 8-341,0 5 1,-1 10-94,1 9 0,6 0 84,0 0 0,0 9-25,-6 4 1,0 4 72,-1 2 0,1 3 32,0 3 0,-1-1 5,1 8 0,2 3-11,4 10 0,-4-2 18,4 8 0,2-6-12,-2 7 0,7 1 15,-7 12 0,6 6-8,-6 12 0,7 8-193,-7 12 0,7-49 0,-1 1 143,-2 6 1,-1 0-1,1-1 1,1 1-230,1 3 1,1 0 0,-3 4 0,1 0 243,1 2 0,1 1 0,-2 10 0,-1 2-6,-1-3 1,0 1 0,3 1 0,1 1-301,0-6 1,-1 0 0,4 5 0,0 0 304,-4 1 1,1 1 0,4 4 0,0 0 15,-1-1 1,-1 0 0,3 5 0,0 1-20,1-7 1,0 1 0,0 6 0,0 1 6,0-1 1,0 1 0,0 3-1,0-1 9,0-2 0,0-1 1,0 4-1,0-1-287,0-9 1,0 0 0,1 5 0,0 1 299,3-4 1,-1 2 0,-2 9 0,0 2 0,2-3 0,0 1 0,-1 7 0,-1 1 61,-1-2 1,0 1 0,-1-33 0,1 1 0,-2 1-31,1 1 1,-2 1-1,1-1 1,0-1-1,-1 1 1,-1-3-75,-2 27 0,0-2 1,-2-1-1,1-3 30,3-13 0,1-3 1,-1 3-1,2-1-149,1 0 1,2-1 0,-1 8-1,0 0 113,0 2 1,0 1-1,0 1 1,0 0-33,0-7 0,0-2 0,0-1 1,0 1 41,0 1 1,0 0 0,0-3 0,0 1-38,0-2 0,0 1 1,0-3-1,0-2 18,0-5 1,0 0-1,-3 2 1,-1 0-2,1 4 0,0 0 0,-1 0 1,1-1 37,3-2 1,0 0 0,0-2 0,-2 0-22,-1-4 0,0-1 0,2 1 1,0-1 117,-3 1 0,1 0 0,2 2 1,0 1-57,1 1 1,0-2-1,0-6 1,0-1-59,0-5 0,0 0 1,2 47 25,1-50 0,1-1 0,-2 47 289,4 2 1,3-11-372,-3-1 0,7-3 89,-6 2 1,1 9-123,-1-9 1,-5 0 98,4-13 1,-4-2 442,-2-4 0,0 0-611,0-13 1,0 4 440,0-10 0,-2-3-454,-4 3 1,4-9 295,-5 2 1,-1-7-1187,1-6 953,-8 5 1,6-16-752,-3 5 857,3-13 0,9-13 0,0-11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FF8000"/>
    </inkml:brush>
  </inkml:definitions>
  <inkml:trace contextRef="#ctx0" brushRef="#br0">11579 7825 7891,'-3'-13'-199,"-1"0"1,-5-2 0,1-2 82,-1-2 1,3 6 367,6 0 1,-7 6-137,1-6 1,-3 9 135,3-2-313,4 4 13,-15 2 0,6 0 167,-8 0-67,-1 0 1,1 0 0,-3 0-37,-3 0-22,3 0 0,-14 0 0,3 0-5,-3 0 0,-3 6 24,1 0 1,-10 7 29,-3-6 1,1 8 35,-1-2 0,-1 4-28,-6 2 0,0 3 162,0 3-174,-8 5 0,6 3 0,-7-1-6,0 2 1,5 11 23,-9 7 1,9-3-119,-2 3 0,10-7 102,2 6 0,16-1-1,-3 1 0,13-4-13,1-8 1,10 0 20,2-1 1,8 3-15,-1 4 0,4-4 9,2 4 1,0 4-9,0 3 1,6 6-42,1 6 0,6 5-7,-7 8 0,9 3-94,-2 3 1,-2 14 89,-5-42 1,1 0 0,8 50-340,10-2 1,-1-4 224,8-3 1,0-6 57,7 0 1,6-6-109,0 6 0,9-15 179,-2 3 0,10-5-55,2 4 1,7-8 2,-6-5 1,1-10-56,-1-3 1,-3-8 93,9 2 1,-9-15 98,2-10 0,-1-3-106,1-11 1,5 1 134,8-7 1,-8 0-69,-5 0 1,3-9 62,-3-4 0,1-12-82,-7-8 0,0-5 9,0-7 0,-7-5 8,1-8 1,-5-8-9,11-5 1,-13-11-338,7-1 1,-9-10 326,-5 3 0,1-6-53,-19 44 0,-1 0 1,15-46 41,-8-5 1,-3 4-6,-16 2 0,-1 7 45,-6 0 0,-10 8 5,-10-1 0,-16 5 44,-16 8 0,-12-3-15,-7 8 0,-13 1-33,-6 6 1,42 29 0,-1 0-111,-2 0 0,-1 0 58,-1 0 1,-1 0 0,-4 1 0,0 0 0,0 2 0,0 1 26,0 2 0,0 1 1,5-2-1,1 0-109,-45-21 0,5 2 35,14 11 1,12 4 18,14 9 0,9 0 293,-2-1 0,4 7-282,3 0 0,5 9-360,1-2 163,0 4 0,2 2 0,4 2-92,5 4 0,1-4-655,1 5 1016,8 3 0,3 1 1,8 9-1</inkml:trace>
  <inkml:trace contextRef="#ctx0" brushRef="#br0">18325 14471 7655,'-17'-30'0,"4"4"-347,6 5 436,5 1 0,2 1 0,0 0 1,0-1-1,2 1-108,5 0 0,-5 0 15,4-1 1,3 1 34,-3 0 30,1-1 1,-9-1 0,-3-3 64,-1-2-19,-9-8 1,4 10 0,-8-6 249,-1 2-331,-7 3 0,-4 1 0,-9 3 80,-5 3-200,-5 3 1,-12 5 0,-7 3 82,-8 5 0,-13 2-109,-1 0 1,-12 2-93,49 1 0,-1 1 0,-9 0 0,-1 0 197,-3 3 1,1-1 0,0 0 0,0-1 0,3-1 0,0-2 1,0-1-1,1 0-5,-1 2 1,-1 1 0,-3 0 0,1 1 87,5-2 1,1 0 0,-2 1 0,2-2 75,-42-2 1,-1 9-144,8 4 1,1 4 30,5 2 1,4 3 11,9 4 1,0 4-99,-1 8 1,1 1 64,0 0 1,6 8-4,0 4 0,2 14 16,-2 6 0,-2 6 132,9 7 0,1-3-360,12 9 1,-3-2 256,9 2 0,9 9-25,10-9 0,7 3 2,6-10 0,4 1-107,9 13 1,9 1 76,-4-43 0,3 0 0,3 2 0,3 0-38,2-2 1,0-1 0,2 3-1,1 0 12,0 1 0,1 0 0,3 2 1,1 0-49,1-1 0,1-2 69,1 0 1,2-2-1,3-5 1,1-2 0,0 3-1,0-1-3,1 2 1,1-1-1,3 1 1,1-1-3,3-1 1,0-3-1,1-2 1,0-2 0,-1-1 0,0 0 1,1-3-1,2-1 18,3-2 1,1-1-1,-1 2 1,0-1-16,0-3 1,1-2-1,0-2 1,1-2 73,1-3 1,1-3-1,-1-1 1,1-1-36,6-2 1,0-2 0,47 11-5,-47-19 1,0-1 0,-2-1-1,0-2-21,1-2 1,2-2 0,0-3 0,2-2-4,3-3 1,1-2 0,-5 1 0,0-1 22,5-5 0,-1 0 0,-4 0 0,-2-1 3,-3-1 0,0-2 0,2-2 0,-1-1 41,0 1 1,-2-1 0,-2-4 0,-1 0-48,46-25 0,-48 24 0,-2-2 116,-1-1 0,-1-2 1,43-29-7,-42 27 0,-2-1 0,29-29 52,-2-5 1,-15-1-36,-5-6 0,-6-3 18,7-4 1,-9-4-62,2-8 0,-11 1-77,-2 5 1,-8-4-261,2 3 0,-7 12 259,-6 2 1,-4 12 218,-9 1 0,-9 4-376,-4 2 0,-4 0 143,-2 0 1,-9 6-113,-4 1 0,-5 6 321,-2-7 0,-6 16-273,0-3 1,-9 7 199,3 0 1,-5 2-207,-2 4 0,9 11 5,4-4 1,6 6-191,7 0 0,-3-4-489,10 4 213,-1 4 0,13-1 89,0 3 0,9 3 424,-3-9 0,22-9 0,7-8 0</inkml:trace>
  <inkml:trace contextRef="#ctx0" brushRef="#br0">15155 5951 7876,'-9'-20'0,"-2"1"-387,-8 0 0,6 6 275,0 0 1,7 0 115,-7-6 0,0 8 101,-6 5 1,6-3-175,0 3 0,0-1 49,-6 7 1,-3 0-53,-4 0 1,5 0 86,-5 0 0,-2 0-9,2 0 1,-8 0 29,2 0 0,-5 0-15,-1 0 1,-7 0 21,-1 0 1,-1 9-29,2 4 1,2-3 8,-8 3 0,6 2-7,-7 11 1,3-5-5,-3 5 1,-2-2 41,9 2 0,-6-3-29,6 9 1,-7-6-25,7 6 1,6-6 22,7 6 0,2 1 4,-2 5 0,4-6-20,8 1 1,1-1 4,0 6 1,6 8 11,0-1 0,9 8-5,-3-1 1,5 10-31,2 2 1,0 7 18,0-6 1,9 8-61,4-2 1,2-5 57,-2-2 1,10 3-28,-3-3 0,5 1 18,1-7 1,4-7-1,9 1 0,8-3 26,5 3 1,3-7 2,3-13 0,3 4 3,3-3 0,11 3 4,9 3 1,2-9-224,-2-4 1,2-3 210,4 3 1,2-5-31,-8 5 1,0-11 55,-7-2 1,-8-6 5,-5 5 1,3-7-17,-3 1 0,-6 3-1,-6-3 1,-7 1 63,6-7 1,-8-2-69,2-5 1,-4-4 10,-2-8 1,0-2 239,-1-5 0,-1 2-258,-5-8 0,-2 0-29,-4-7 0,-5 1-1,5-1 0,-7-2-5,-6-4 1,2 2-14,-8-8 1,-1-1-28,-6-6 1,-2-6 48,-4-1 0,-12-1-45,-7 1 1,-12 3-77,-2-9 0,-1-4 152,-12-2 0,9-5-9,-2 11 1,4-4 6,3-2 1,7 2-37,6 4 1,3 7 1,3 12 1,0 5-23,-1 8 0,7 3 35,0 4 0,7 10-145,-7 9 1,0 2 118,-6-1 1,0 3-22,-1 9 0,-1 0 18,-5 0 0,5 0 126,-5 0 1,2 0-100,-2 0 0,11 0 16,-4 0-23,4 0 21,-4 9-267,8-7 226,2 15-49,9-15 0,2 7 23,5-9-10,-5 8 8,7-6-9,-9 7 45,0 0 1,0-5-37,0 9 28,0-9 0,0 13 4,0-4 0,0-2-4,0 2 1,-3-7-33,-3 7 0,4-7-61,-5 7-56,5-8-35,2 12 0,-6-13-133,-1 9 121,1-9 216,6 13 0,0-14 0,0 5 0</inkml:trace>
  <inkml:trace contextRef="#ctx0" brushRef="#br0">14710 10955 7767,'0'-45'0,"0"0"-574,0 2 0,0 8 320,0 3 0,2 6 255,5-6 1,-3 8 0,9-3 37,2-1 1,-4 6 144,1-4-155,-7 5 0,5 4 213,-3 4-187,-5-4-2,7 6 0,-9-8-12,0-1 0,0 1-12,0 0 0,-7-1 28,1 1 1,-1 6-5,7 0 1,-6 0 1,-1-6 0,-1 0-2,1-1 1,3 8 56,-9-1 0,7 2-58,-7-2 0,0-4 81,-6 4 0,6 4-34,0 3-112,0-5 0,-6 9 1,-1-4 62,1 4 1,0 2-27,-1 0 1,-1 0-68,-5 0 1,5 0 78,-5 0 0,-2 6-31,2 0 1,-6 7 16,6-6 1,-6 8 7,6-2 1,-2 4-14,2 2 0,5 3-38,-5 3 37,5-3 0,4 14 0,2-1 18,2 8 1,6 0-5,-6 8 1,9 3-7,-2 10 1,3-2-84,3 9 1,3 0 62,3 6 1,5 7-56,8 0 1,3 2-151,3-3 0,-1-3 206,8 4 1,-6 1 3,6-1 0,-6-7 1,6-6 1,-2-6-15,2 6 0,5-3 8,-5 3 1,3 2-11,-3-9 1,4 1 6,-3-7 1,3 4-5,3-4 0,-1 2 33,1-15 0,0 5 2,-1-12 1,7 5 21,1-11 0,1-10 11,-2-3 1,-2-6-7,8 0 1,-1-4 281,1-9 1,3-3-194,-9-3 0,7-5-77,-7-8 0,6-9 117,-6-4 1,1-5-108,-8-1 1,1-1 11,0 0 0,-3-1-54,-4-6 0,-4 4-15,-8-10 1,-3 3-52,-4-3 1,2-4 87,-9 5 1,-2-5-14,-10-2 0,-5 0 5,-8 0 1,-3-8-110,-3-5 0,-3-2 26,-5 2 0,3 2 34,5 5 0,3-1-35,-4 1 0,11 0-49,2 12 40,1 5 0,-1-7 1,0 11-8,-2 7 1,-2-1 43,-3 11 1,1 1 4,0 5 0,-7 3 2,0 4 1,-6-2-17,6 9 1,-6-1 47,6 7 1,0 0-70,7 0 1,0 0-71,-1 0 1,7 0-331,0 0 119,9 0-130,-4 0 142,8 0-689,0 0 215,0-8 776,0 6 0,0-7 0,0 9 0</inkml:trace>
  <inkml:trace contextRef="#ctx0" brushRef="#br0">19755 6125 7922,'0'-37'0,"0"5"0,0 6 0,0-2-274,0 2 1,7 1 0,-1 5 0,1 1 86,1 0 0,-6-1 194,5 1 0,-5 6 0,-2 0 1,0-2-49,0-2 0,0-2 64,0 0 1,-2-1 107,-5 1 1,3 6-112,-9 0 0,7 2 25,-7-2 1,6 3-24,-6 3 0,7 5 38,-7-4-59,0 4 0,-4-1-15,4-3 1,-4 4 9,4-5 0,-4 5-18,-2 2 0,-1-2 83,1-4 1,0 4-53,-1-5 1,1 5 24,0 2 1,6-2-17,0-5 0,6 5 31,-6-4-40,1 4 0,-8 10-5,1 5 1,6 2-9,0-2 1,2 4 18,-1-4 0,-6 6-18,5 7 1,3-4 10,-3 3 0,0-1-12,-6 2 0,6-5 2,0 5 0,6 4 1,-5 2 0,-1-2 5,-7 2 1,7 1-3,1 5 1,5 3 3,-6 4 0,2-4 0,-1 4 0,-3-6 46,8-7 0,-1 4-32,1-3 1,5 3-18,-5 3 0,5-7-1,2 0 0,0 0 1,0 7 1,0-3-6,0-3 0,0 1-2,0-8 1,0 8 7,0-2 0,0-2 1,0 3 0,7-1-15,-1 6 1,3 1 10,-3 0 1,-1-1-3,7 1 0,-5 0 1,6-1 0,-7 1-1,7 0 1,-2-1-1,2 1 1,4-3-2,-4-3 1,4 3-1,2-4 0,1 3 1,-1-3 1,0 2 0,1-8 0,8 2 0,4-2 0,-2-5 62,2 5 0,0-5-60,7-1 0,0-1 3,-1 0 0,-6 1-5,1-1 1,-8-2 0,8-4 0,-8 4-4,8-4 1,-8-2 8,8 2 1,-8-9 29,8 2 1,-8-1-33,8 1 0,-8-4 92,8 5 1,-10-5-66,3-2 1,4 0 8,2 0 1,-4-2-19,-2-5 1,2 3 4,-2-9 0,6 0-7,-6-6 1,2 6-5,-3 0 0,-3 0 7,4-6 1,-5-7-5,-2 0 0,-6 1 15,0 5 1,-2-1-12,2-5 0,2 5-1,-9-5 1,1-2-25,-7 2 1,6 0-1,1 7 0,-1-7 8,-6 1 1,0-8-5,0 8 0,0-3-49,0 2 1,7-2 47,-1-4 1,0 2-34,-6 4 0,0 2 47,0-8 0,0 2 0,0-2 1,-6 2 8,0 4 0,-3 2 6,3-8 1,3 2 8,-3-2 0,-3 4-24,3 9 0,-3-3 9,3-3 1,4 3-34,-5-4 0,3 5-63,-2 2 1,3-1 38,-3 1 0,4-3-13,2-3 0,0 1 38,0-8 0,0 6-5,0-6 0,-2 6 9,-5-6 1,5 8-15,-4-1 0,3-3 46,3 2 1,0 0-37,0 7 0,-6-1 52,0 1 0,-7 6-48,6 0 0,-1 3 1,1-3-12,5-4 0,-13 12-4,9-8 0,-7 7 16,6-7 1,-1 7-4,1-7 1,3 9 10,-9-3-23,9-4 32,-13 1 1,12-8-14,-8 6 0,7 1 9,-7 4-70,9 5 26,-13-6 1,12 5-2,-8-3 1,7 4 14,-7-5 12,9 5-9,-13 2 1,12 0 48,-8 0-33,9 0 6,-5 0 1,9 2-6,0 5 13,0-5-127,0 7 104,0-9-7,0 0-35,0 8 20,0-6 31,0 7 5,0-9-12,0 9 11,0-7 20,0 6-18,0-8 6,0 9-12,0-7 4,0 7-2,0-9-1,0 0 0,0 8 1,0-6-1,0 7 0,0-9 13,0 0-12,0 9 1,0-7-3,0 6 3,0-8-140,0 0 130,0 9-13,0-7 3,-8 7-63,6-9 64,-7 0-16,1 0 9,5 0-15,-14 0 8,15 0 1,-15 0-2,15 0 0,-13 2-27,8 4-225,1-4 221,6 7-326,-9-9 173,7 0-97,-6 8 172,-1-5 30,7 5 111,-7-8 0,9 0 0,-8 9 0,-3 2 0</inkml:trace>
  <inkml:trace contextRef="#ctx0" brushRef="#br0">19813 15572 5750,'0'0'0</inkml:trace>
  <inkml:trace contextRef="#ctx0" brushRef="#br0">20838 6704 7774,'-20'-11'0,"1"-6"-526,0-6 764,8-3 19,2 7-400,9 8 1,9 2 87,4 9 0,-2 0 130,1 0-123,10 0 0,2 0 0,8 0 93,2 0-22,11 0 1,7 0-1,12 0 6,7 0 1,15 0 75,11 0 1,-41 0 0,4 0-356,6 0 1,3 0 0,6 3 0,2 1 300,6-1 1,2 0 0,7 1-1,1-1-29,0-3 1,1 0-1,2 0 1,1 0-350,-7 0 1,0 0 0,2 0-1,-1 0 356,-1 0 1,0 0-1,-3-1 1,0-1-9,1-1 0,-2 0 1,-2 1-1,-2 0-234,-5-5 0,0 1 0,4 3 0,-1 2 239,1-2 0,-1-1 0,3 0 0,0 0-185,-6 0 1,0 1-1,2-1 1,-1 2 178,-6 1 1,-2 2-1,0-1 1,0 0-28,-6 0 0,0 0 0,1 0 1,-1 0 24,-5 0 1,-2 0 0,53 0 279,-20 0 1,-6 0-255,-13 0 0,-7 0 597,-12 0 0,-14 0-565,-12 0 0,-4 6 524,-3 1 0,-2 1-803,-4-1 1066,-4-5-1238,-9 6 386,0-8 1,-9 0-174,-4 0 0,-13-2 48,-6-4 1,-13 1-82,-7-7 1,-6-1-102,-6-7 1,-5 1 25,-8 0 0,-7-7 91,0 0 0,1 0-128,5 7 1,-8-9 0,-2-2-1</inkml:trace>
  <inkml:trace contextRef="#ctx0" brushRef="#br0">21650 6627 7898,'0'-19'-181,"0"-1"0,0 1 0,2 2 0,2 2-260,2 2 1,7 0 0,-4-6 387,2-1 0,-5 7 53,7 1 0,-7 5 14,7-6 0,-6 0 1,4-6-1,-1 0 201,1-1 0,-5 1-115,7 0 1,-6-1 157,6 1 0,-7-7-69,7 1 0,-9-1-90,3 7 0,-3-1-31,2 1 1,-3 0 24,3-1-28,-4 10 49,-2 1-212,0 9 39,0 0 0,-6 2 66,-1 5 0,-8-3 10,2 9 0,-10 0 0,-3 6 0,-11 2-23,-1 5 1,-1-4-4,-6 3 1,-4 3 7,-3-2 0,-4 2-5,-2-2 0,0-5 53,0 5 0,2-2 4,5 1 0,-3-5 34,9-1 1,0 0-69,6-6 0,11-2 38,9 2-38,0 0-18,17 6 14,10 0 1,14 1 0,19-1-12,4 0 1,6 1-10,14-1 1,3 7-9,10-1 1,12 8-274,0-8 0,9 1 289,-9-7 15,-4 9 1,2-6 0,-8 4 4,-3-5 1,-13-8 23,-19 0 0,-12-7 2,-8 7 6,-3-9-137,-3 14 1,0-10 83,1 5 0,8 4 0,2-6 0</inkml:trace>
  <inkml:trace contextRef="#ctx0" brushRef="#br0">26405 6105 7829,'0'-25'-140,"0"-1"0,0 2 0,0 3 0,0 1 573,0 1 0,6 0 0,1-1 798,-3 1-144,-2 0-333,7-1-348,-7 10-207,6 1 0,-1 20 10,-1 8 1,3 3-93,-3 10 1,-3 2 52,3 11 0,-4 5-295,-2 8 1,0 0-32,0 0 0,0 6-192,0 0 1,-6 1 44,-1-7 1,-8 0-139,2 0 0,-4 4 159,-2-4 1,6-7 65,0-18 0,7-8-354,-7-12 329,8 4 0,-3-23 269,8-1 1,8-16 62,5-9 0,5-11 123,1-2 1,0-7-115,1 7 1,-1-9 35,0 3 1,7-3 118,0 3 1,-1-3-83,-5 9 0,1 0-105,5 6 0,-4 3 9,3 4 0,3 12-42,-2 14 0,0 4 16,-7 2 1,-2 8-17,-4 5 1,-2 6-39,-5 7 0,-3 4 45,3 9 0,-4-7-263,-2 0 0,0-8 80,0 2 1,0-5-377,0-2 110,0 1 508,0-1 1,9-8-17,4-5 1,-3-4 161,3-2 0,0-8-15,6-5 0,7-4-149,0-3 0,0-5 201,-7-1 1,0-2-33,1 2 1,1 3-22,5-10 0,-5 10-66,5-3 0,-4 11 15,-3 2 0,0 9 77,1-3-242,-1 5 0,-2 4-41,-4 5 0,2 4 8,-8 8 1,-1 0-347,-6 1 1,0-1 180,0 0 1,0-6-1566,0 0 1276,0 0 1,-2 4-463,-5-4 0,5 4-324,-4-4 526,4-5 732,2 1 0,8 0 0,3 1 0</inkml:trace>
  <inkml:trace contextRef="#ctx0" brushRef="#br0">27507 6183 8602,'-7'12'955,"1"1"0,-1 0-536,7 7 0,0 5 3,0 1 0,0 6-159,0-6 0,0 6-744,0-6 1,0 6 177,0-6 1,0 0-386,0-7-575,9 0 0,-5-2 1263,9-4 0,-9-4 0,5-9 0</inkml:trace>
  <inkml:trace contextRef="#ctx0" brushRef="#br0">27700 5738 7829,'0'-19'573,"0"0"-154,0-1 96,0 9 0,-2 3-47,-5 8 1,3 0-31,-9 0 1,2 8-309,-1 5 1,-12 5-261,5 1 0,-5 7-410,5-1 1,6 1 403,0-7 0,2 7-534,-2 0 1,5 0 293,8-7 1,0-6-45,0 0 1,8 0 60,5 6 0,11 0 116,2 1 0,14-3 181,-1-4 1,13 4-28,-1-4 0,-1 4 382,1 2 0,1-2-203,6-4 1,-3 11 718,-3-5 1,-5 11-397,-8-4 0,-9 11 183,-4 1 0,-13 3-142,-7 11 1,-8-10-64,-11 4 0,0-6-779,-13-1 1,5 0 285,2-1 0,-1-8-655,1-4 1,0-11 420,-1-2 0,3-7-1519,4 7 1406,5-8 0,8-5 449,0-13 0,2-7 0,4-5 0,14-14 0,10-10 0</inkml:trace>
  <inkml:trace contextRef="#ctx0" brushRef="#br0">28357 6009 7829,'20'-69'-266,"5"-6"348,1 4 0,0 2 201,-7-2 0,1 11 3,-1 2 0,-2 11 115,-4 15 1,-5-2-128,-8 8 0,3 0 235,3 7 0,-4 6 648,5 0-357,-5 9-101,-2-5-430,0 9 1,0 15-29,0 4 1,-2 16 33,-5 3 0,3 10 111,-9 10 1,7 2-475,-7 4 1,8-4 125,-1 5 0,-3 1-575,3-1 1,0 1 346,6-1 0,-7-3-267,1 9 1,-7-7-206,6 7 0,-8-7-470,2 7 1,-4-9 449,-2 3 1,0-14-10,-1-6 0,3-12-68,4-8 549,-4-12 1,15-6 138,-5-14 0,5-10-49,2-9 1,0-8 118,0 2 0,0-5 1,0-1 0,0-1 81,0 0 0,7-6 159,-1 0 0,9 0 166,-2 6 1,4-1-36,3-5 1,1 6-107,5 0 1,4 1-65,9 5 0,10 6-39,9 1 0,0 6 108,6 8 0,-6 3-61,-6 9 0,2 2-479,-9 5 1,-9 3-5,-10 10 0,-11 1-147,-2 5 1,-9-5-24,3 5 0,-5-4 167,-2-3 0,0 0 41,0 1 1,-7-1 22,1 0 0,-1 1 90,7-1 1,-6-6 122,0 0 0,-1-9 0,7 4 0,0-8 0,0 0 0,0-8 0,0 6 0,-8-15 0,-3 6 0</inkml:trace>
  <inkml:trace contextRef="#ctx0" brushRef="#br0">28918 6125 7829,'-13'-9'-13,"0"-4"321,-2-4 1,4 6-1,-2 5 63,-2 4 0,-2 2-177,-2 0 1,-1 2-92,1 4 0,0 7 1,-1 13-1,-1 6-177,-5 5 1,5 1-90,-5 1 0,7-1 35,6 1 1,-4 0-65,4-1 1,4-1-219,3-5 1,6 2 162,6-8 1,7 0 45,13-7 0,4-8 65,8-5 1,1-6 264,0-6 1,-1-5 77,1-8 1,0-3 132,-1-3 1,-5 1-124,-1-8 0,-8 0 23,1-7 1,-3 7 95,-3 0 1,-6 6-38,0-6 0,-9 8 59,3-2 24,-5 5-399,-2 10 1,0 5 44,0 12 0,0 5-52,0 8 1,0 1-147,0-1 1,0 7-239,0-1 0,6 1-398,1-7 1,6 1 349,-7-1 1,7-6-917,-7 0 1372,9 0 0,-4-3 0,8-1 0,1-9 0,-1 0 0</inkml:trace>
  <inkml:trace contextRef="#ctx0" brushRef="#br0">29459 5410 7829,'17'-75'59,"-4"4"0,4 9 340,-4 16 3,-4 10 0,-1 27-48,-8 9 1,0 2-62,0 11 0,0 0-84,0 7 1,0 7 216,0 6 0,0 5-196,0 7 1,0-2-65,0 9 1,-2-1-43,-4 7 1,1 0-194,-7 0 0,-1 7-280,-7-1 1,-1 0 232,-5-6 1,5 9-261,-5 4 1,-2-5 173,2-1 0,0-5-188,7-2 1,0-2 96,-1-5 1,8-12-456,-1-13 229,8-5 565,5-10 0,13-11 82,13-13 0,-2-13-126,8-6 1,0-5 219,7-1 1,-1-1-96,1 1 0,0-1 61,-1 0 1,1 1 3,0-1 1,-7 9 41,0 4 1,-8 7-127,1 6 0,-9-2-22,-4 8 1,-7 5 100,1 15 1,-12 2-68,-7 17 1,-11 1-211,-2 5 1,1-6 116,5 1 0,-5-1-176,-1 7 1,2-7-9,11 0 0,-2-8-37,9 1 0,-1-10 46,7-2 94,0 0 1,5-2 95,8-5 1,2-6 145,17-6 1,-6-5 174,6-8 0,6-7-154,8 0 1,-1-8 68,-7 2 0,1 4 43,0 2 1,-9 5 87,-5 1 0,-3 3 348,-3 4-320,1 5-440,-1 8 1,0 8 82,1 5 1,-8 6-177,1 7 1,-2-4 74,2 3 1,6-10-826,1-2 0,-1-6-4,7 6 1,2-9-339,-3 2 0,1-6 1188,-6-6 0,-1-5 0,0-8 0</inkml:trace>
  <inkml:trace contextRef="#ctx0" brushRef="#br0">14072 11979 7669,'19'0'72,"1"0"0,-1 0 1,3 0-1,1 0 1306,3 0-1202,0-9 1,-7 5 0,0-7 80,1 3-229,-10-8 0,-3 14 118,-14-4 1,-3 4-236,-10 2 0,-8 2 114,-4 4 1,-11 5 73,-2 8 1,-15 9 25,2 4 0,-13 7 16,0 6 1,-12 0-341,-8 13 1,40-30 0,-1 0 303,-2 7 1,-1 1 0,-10 0 0,-1 1-318,-4 5 0,-2 0 0,-7-1 0,-3 1 292,-5 7 0,0-1 0,3-5 0,0 0-345,-3 5 0,0 0 0,6-5 1,-1-2 300,-2 1 1,1 0-1,3-2 1,1-1-78,-2 0 1,1 0-1,5-2 1,1 1-162,3-3 1,1 1 0,1 1-1,0 1 172,2-3 1,-1 1 0,0-2 0,1 0-37,-1 2 1,0-1 0,5-4 0,2 0 50,2 2 1,2-1 0,-1-2 0,2 0-11,4-2 0,1 2 1,-1 2-1,1 0 226,1 1 1,3-1 0,-32 23-163,8-10 1,11-4-47,8-2 0,5-9 640,8-4 0,9-7-762,4-6 781,13-4-1297,5-9 1,16-11 776,5-9 1,13-7-606,6-12 1,7-4 100,6-9 1,4 7 307,9-13 0,0 5 18,0-5 1,0 0 16,0 0 0,-6 8 69,-1 5 1,-8 5 353,3 1 0,-12 9 1346,-2 4-1363,-8 13 1,-5 9 137,-13 17 0,-6 10-127,-6 23 1,-5 12 21,-8 12 0,-7-1-120,0 2 1,1-2-129,5 1 1,3-5-245,4-14 0,5-3-350,8-10 0,2-1-884,4-5 1,16-13 653,16-12 1,18-16-1352,15-10 2013,21-18 0,-42 6 0,-1-4 0,9-5 0,0 0 0</inkml:trace>
  <inkml:trace contextRef="#ctx0" brushRef="#br0">4214 16422 7704,'-13'30'-59,"2"-4"1,0-6 0,3-5 868,-1-3-136,3-7-115,-3 3-352,7-8 0,-7-2-74,9-4 1,0-5-1,0-10 1,0-5 110,0-6 0,0-7-99,0-6 0,11-5 54,8-7 1,1-4-135,6-3 1,1 2 55,-1-9 1,9 7-112,-3-7 1,6 2-25,8-2 1,-6 13-21,5 13 1,-4 15-110,-2 11 0,4 10 59,-4 16 1,-5 14 1,-15 18 0,1 8 52,-1 11 0,-8 8-155,-5 5 1,-4-4 31,-2-3 1,-2-6 29,-4-6 0,4-1 114,-5-12 1,-2-5 6,3-14 112,0-10 0,6-3-41,0-14 0,0-6 21,0-12 1,8-8-43,5-12 0,4 2 111,3-8 0,-1 6-103,0-7 0,1 3 80,-1-3 0,0-8-102,1 9 0,-1-9 0,0 8 0,3 3-38,3-3 0,-1 5 48,8 2 1,-8 2-80,2 17 0,-5 3 68,-1 10 0,-1 4-47,0 9 1,-6 2 36,0 5 0,-9 10 181,3 9 1,1 8-59,-1-2 1,-1 13 63,-6 7 0,-2-3-114,-4 3 0,1 4 4,-8 1 0,7 4-468,-7-16 1,2 2 202,-2-2 0,3-4-673,3 4 0,5-13 409,-4-6 0,4-5-1765,2-1 1556,8-1 1,5-8 637,13-5 0,-5-12 0,16-14 0,-7-10 0</inkml:trace>
  <inkml:trace contextRef="#ctx0" brushRef="#br0">5605 15553 7704,'0'-13'169,"0"0"0,3 9 374,3-3-192,-4 5 1,7 11 57,-9 4 1,6 15-99,1 10 0,-1 3-378,-6 11 0,0-9 118,0 2 0,0-2-898,0 2 0,0-13 305,0 0 0,0-8-426,0-5 968,9 0 0,1-8 0,10-2 0</inkml:trace>
  <inkml:trace contextRef="#ctx0" brushRef="#br0">5915 14799 7704,'-11'3'2326,"5"3"-1869,-5-4-1476,9 7 668,-7-1-1833,9 3 1314,0 8 870,0 1 0,9-1 0,1 0 0</inkml:trace>
  <inkml:trace contextRef="#ctx0" brushRef="#br0">6205 15225 7704,'2'38'154,"4"1"1,-4-1 54,5 1 0,-5 0 334,-2-1 0,0 1-161,0 0 1,0-1-140,0 1 1,0-3-47,0-3 0,0-3 25,0-5 0,0-3-179,0 4 1,0-5-132,0-2 1,-6 1-883,-1-1 1,-1 0 455,1 1 1,-1-1 121,-5 0 0,-5 1 101,6-1 0,-6-6-268,-1 0 313,0-9 1,-1 5 245,1-9 0,0-9 0,-1-10 0,1-11 0</inkml:trace>
  <inkml:trace contextRef="#ctx0" brushRef="#br0">6185 14432 7709,'20'-49'-222,"-1"4"185,0 13 0,-1-3 1738,-6 10-1110,6 7 1,-8 10-175,10 8 1,-7 11-42,-1 8 0,-5 11 150,6 15 0,-9 4-98,3 9 0,-3 3-113,2 3 1,-4 5-305,5 8 1,-5 7 59,-2-1 0,6 3-240,1-2 0,-1-5 273,-6 5 0,0-7-842,0-6 0,0-4-1,0-9 1,0 0-474,0 0 1,0-3 230,0-3 1,0-7 480,0-13 0,2-6-47,5-13 547,-5-5 0,13-10 169,-8-4 1,-1-11-156,-6-9 0,6-8-100,1 1 1,-1-3 202,-6-3 0,7 1 123,-1-1 0,7 0 102,-6 1 0,5 1-131,-5 5 1,8-4 223,-2 3 1,4 5-141,2 3 1,-6 3 12,0 3 0,0 8-58,6 5 1,-6 6 51,0 6 1,-9 11-148,3 9 0,-5 11-91,-2 1 0,-2 1-472,-5 6 0,-3-4 287,-10-3 0,7-5-454,1-1 1,5-9-14,-6 3 166,9-4 251,-5-3 322,9-8 0,2-5-75,5-12 1,1-5 216,5-8 0,5-1-103,-6 1 1,3 0-25,-2-1 1,5 7-116,-6 1 1,6 1 48,1-2 1,0-2-101,1 8 1,-1 1 126,0 6-399,1 0 0,-1 0 99,0 0 0,-6 0-605,0 0 0,0 0 92,6 0 0,-6-4 686,0-9 0,0 0 0,6-32 0,1 4 0</inkml:trace>
  <inkml:trace contextRef="#ctx0" brushRef="#br0">7249 13853 7709,'-20'0'0,"1"0"0,8 2 638,5 4 1,4 5 1,2 8 1,0 11 96,0 9 0,0 8-110,0 11 0,0 11-232,0 8 1,0 9-559,0 11 1,0 6 321,0 0 1,-7 0-768,1-7 0,-1-5 145,7-1 0,0-17-197,0-2 0,9-11 146,4-9 1,10-1-347,3-5 0,6-13 234,-6 0 1,8-10 238,-1-10 0,3-3 313,3-9 0,2-17 273,4-9 0,-4-19-181,4-13 0,2-6-18,-2-7 0,0-4-43,-6 4 0,-9-2 51,-4 2 0,-5-2 568,-2 9 0,-8 1 18,-4 12 0,-5 12-264,-2 13 1,-9 14 405,-4 5 1,-6 9-279,-7 11 1,-4 4-102,-9 22 0,1 4-162,-1 15 1,7 0-147,0 0 0,2 0 64,-3 0 0,1 0 41,13 0 0,-3-7-368,16 1 1,-1-12 170,7-1 0,3-2-590,3-12 0,11 1 277,9-7 1,8-8 249,-1-4 0,5-5-38,7-2 0,-4-9 2,4-4 0,-4-12-180,-2-8 1,6-1 116,0 2 1,-6-5 1074,-7 5 1,-9-4-304,3-3 1,-4-6-272,-3 0 1,-2 6-202,-4 7 0,-4 6-161,-9-6 52,0 8 0,0 3-100,0 8 79,0 9 0,-2-3-121,-5 14 1,3 3 57,-9 10 1,9-1-37,-3 0-473,-4 1 159,9-1-137,-6 0 254,8-8 435,0-2 1,6-11-152,1-5 1,8 3 124,-2-9 0,4-2 157,2-11 0,-6 5-107,0-5 1,0-2 77,6 2 1,0-6-19,1 6 1,-3 1 46,-4 5 1,4 3 8,-4 4 1,4 5-5,2 8 0,1 0-152,-1 0 0,0 10-1,1 10 0,5-1-687,1 7 1,2-5 342,-2-1 1,-5-1-625,5 0 0,2-8 386,-2-5 0,6-4-438,-6-2 1,0 0 932,-7 0 0,0-8 0,1-3 0</inkml:trace>
  <inkml:trace contextRef="#ctx0" brushRef="#br0">9703 15109 7704,'13'-33'0,"-2"1"0,-2-2 509,-5-3 1,-2 5-133,-2 0 1,0 8 35,0-1 0,-8 3-87,-5 3 0,-5 8 54,-1 5 1,-7 3-62,1 3 0,-10 3-74,3 3 1,-5 7 63,-1 13 0,-9 4-63,-5 8 1,-6 16-56,-6 4 1,-7 13-361,29-36 1,0 1 0,-2 6 0,0 2 194,-4 3 1,-1 2 0,-7 4 0,-2 2-5,-2 5 0,-2 2 0,-4 2 1,-1 1-570,-4 5 1,0 1 0,-2 3-1,0 1 499,22-22 1,-1 1 0,0 0-1,-1 0 1,0 0 0,0 1 21,1 0 0,1 2 0,0-2 0,-22 24 0,2-1 74,6-3 1,1-2 0,5-6 0,0-1-231,1 2 1,0-1-1,2-7 1,0-2 94,7-2 1,2-2 0,1-5 0,1-2-252,-26 31 0,7-10 67,13-3 1,5-9-532,14-11 3,4-9 638,18-25-345,1-2 1,20-12 473,8-3 0,9-11-364,11-9 1,6-8 395,0 1 0,8-3 0,5-3 0,11 1 0</inkml:trace>
  <inkml:trace contextRef="#ctx0" brushRef="#br0">8466 17466 7704,'0'25'-604,"0"1"0,-6 6 844,-1-6 0,-5 6 9,5-6 1,-6 6 19,7-6 0,-7 0 267,6-7 215,1-8-537,6-2 1,0-12-32,0-3 1,2-7 16,5-13 1,3-6-4,10-13 0,1-4-96,5-9 1,-5 0 120,5 0 0,-4 0-126,-3 0 0,-2 0-5,-4 0 0,-2 2-128,-5 5 1,-4-10 34,5 10 0,-7 6-134,-7 13 0,1 17-2,-13 2 1,4 8 121,-11 5 1,2 11 132,-2 9 1,5 16-63,-5 16 1,5 10 20,1 2 1,3 7-49,4-7 0,5 7 20,8-6 0,2-3-135,4-11 1,5-5-329,8-14 1,11-4-176,9-9 0,0-8 274,6-5 1,-2-6 8,2-6 1,-2-14-35,8-12 0,-8-6-4,2-8 0,-4-3 106,-2-9 0,0 0-1,-1 0 1,-6 0 116,1 0 0,-10 0 98,3 0 1,-11 0 257,-2 0 0,-7 9-197,7 4 1,-8 13 470,1 6-415,-4 13 1,-2 7 788,0 12 0,0 11-223,0 9 1,0 11-44,0 1 0,0 1-263,0 6 1,0 2-132,0-2 1,0 9-114,0-3 1,0-3 54,0-3 0,0-4-689,0-3 0,-2 1 319,-4-1 1,3-1-608,-3-5 0,-3-4 332,3-9 1,0-6 31,6 0 917,0-9 0,0-4-294,0-12 0,0-14 242,0-6 1,2-7-204,4-6 1,-2 2 6,9-9 1,-6-8 55,6-11 1,-7 5-450,7 1 1,0 5 56,6 2 0,1-6-463,-1 0 0,2 6 323,5 6 1,-2 16-877,8-3 0,-6 13 392,6 0 0,-8 7 741,1 6 0,5 5 0,0 8 0</inkml:trace>
  <inkml:trace contextRef="#ctx0" brushRef="#br0">9742 16635 7704,'2'17'1092,"5"-4"120,-5 4-816,6-6 0,-8 2 407,0 0 1,0-7-336,0 7 0,-6 0-312,0 6 0,-7 3-185,6 3 1,-6 5-267,7 9 1,-7 0-518,7-1 0,-7 1 530,6 0 1,1-3-323,6-4 0,0 3 150,0-10 0,2-5-38,4-7 1,-1-9 182,8 2 0,-1-6 586,8-6 0,-1-13-93,0-14 1,1-3 149,-1-3 0,-2-6-120,-4 0 1,2-6-49,-8 6 0,8-16-368,-2 3 1,-3 3 115,3 3 0,-6 9-684,6-2 1,-1 4 324,8 3 0,-1 16 181,0 9 1,1 9 311,-1 4 1,7 11-4,0 8 0,-1 11 6,-5 15 1,6-4 252,-1 4 0,7-4 326,-6-2 0,0-9-281,-7-5 0,1-3 51,-1-3 1,0-6 21,1 0 0,-7-9-365,-1 3 0,-5-12 211,6-1 0,-9-9 198,3 2 1,-5-4-138,-2-2 1,-2-1-108,-5 1 0,-1 0-211,-5-1 1,-5 3 74,6 4 0,1 2-643,-2 5 1,6 4 363,-5-5 0,5 5 193,-6 2 0,9-8 0,-5-3 0</inkml:trace>
  <inkml:trace contextRef="#ctx0" brushRef="#br1">15193 2531 7887,'-19'0'0,"0"0"1199,-1 0-1035,10 0 0,1 2 0,9 7 0,0 8 1,0 7 0,0 12-133,0 3 0,0-1-42,0 7 0,-11 5 0,-8 1 0,-13 5-264,-11 2 1,-15 2 214,-13 5 0,-9-3-213,36-27 0,-2 1 0,2-2 1,-2 0 246,-5 2 0,-1-1 1,-1 3-1,1-1 42,0-1 0,1-1 1,-5 0-1,0-1 8,1 1 0,0 1 0,5-2 0,1 0 5,1 2 1,0-1 0,3-1 0,0-1-109,-46 25 0,44-29 0,0 0 118,-43 29 0,-3-3 54,3-3 1,4 4-48,9-5 0,-3-1 154,-3 1 0,10-8-66,-5 2 1,14-2-36,-1 2 0,3-2-151,-2 9 0,10-9 76,-4 2 0,13-2-86,0 2 0,-2-4 86,1 4 1,4-7-107,9-6 1,5 3 457,9-9 1,2-1-184,4-5 318,-4-1-448,15 0 1,0 1 121,8-1 0,7-6 45,-7 0 1,9 0-46,-2 6 1,7 0-86,5 1 0,-3-1-5,4 0 0,-5 3 16,-2 3 1,3-1-28,4 8 0,-5 0 8,5 7 1,-11 0 0,-2-1 1,2 3 33,11 4 0,-11-2 83,4 9 0,2-7-113,5 6 0,0 1 22,-7 6 0,7 2-152,0 4 1,2-4 98,-2 5 0,-3 3-95,9 3 1,-8-2 20,2 2 0,2-7-135,-2 7 1,-1 2 56,-5 11 1,-1-5-203,0 5 1,7-11 300,0-2 0,8-7-40,-2 7 1,1-17 45,5-3 0,-3-1-36,10-5 0,4 2 41,3-2 0,-5-4 21,-2 4 0,2-2 6,-2 2 0,7 2-31,-7 5 0,2 3-11,-2-3 1,-2 2-6,9-3 1,-9 5 5,2-5 0,-4-1 104,-3 1 1,1-6-95,0 7 0,-1-3 26,1 3 1,0 4-19,-1-5 1,-5-1 12,-1 1 0,0 1-1,7 6 0,-1 0 2,1 0 0,-7-1-15,0 1 0,7 0-139,6 0 1,0 0-8,-6 0 1,0 0 64,-1 0 1,7 4-29,1-4 1,-1 5 21,-7-12 1,1 5-25,0 2 1,-3 0 39,-4 0 0,5-2 7,-5-5 1,2 7 40,-1 0 1,3 0-21,-4 7 0,3-5 109,-3-2 0,5 2-70,-5 4 0,4-4 26,3 5 1,0-7-18,-1-7 0,-6 5 12,1-5 0,-1 5-41,7 2 1,-1-6 1,1-1 0,0 1-31,-1 6 1,-1-7 38,-5 1 1,2-9-90,-8 2 1,8-4 68,-1-3 1,3 7-29,3 0 0,-7 0 198,0-6 1,0 0-139,7-1 1,6 1-3,0 0 1,0-1 6,-6 1 1,2-7-137,4 0 1,-4 1 109,4 5 0,-2 1 0,2-1 1,-4-1-3,4-5 0,2 5 145,-2-5 1,0-4-104,-6-2 0,0 1-43,-1-1 0,7 2-5,1-2 0,-1-5 1,-7 5 0,1-2-53,0 1 1,6-3 67,0 4 1,6-5-27,-6-2 1,3 3-8,-3 4 1,-2-5-112,8 5 0,-8-5 57,2-1 0,-2 1 26,2 5 0,-4-5 3,4 5 0,3 2-7,-3-2 0,2 8 128,-2-2 0,2-2-72,5 3 0,-5-1-113,-8 6 1,6-3 81,0 3 1,0-10 9,-6 11 1,-3-7 11,-4 0 0,7 5 0,0-5 1,-7-2 40,7 2 1,-5-2 3,5 3 0,2 3 80,4-4 1,-5-4-81,6-2 1,-4 2 10,4-2 0,-6 2-12,6-3 0,1-1-62,-2 8 1,0-6 20,-6 6 1,-1-6-81,1 6 0,0-6 51,-1 6 0,1-8-20,0 1 0,1 5 29,6 3 1,-12-3-5,5 2 0,-5-6 39,5 6 1,-1-6-32,1 6 1,0-9 49,-1 3 0,1-2-23,0 2 0,6-5 6,0 5 1,6-5-37,-6-1 1,7 5-2,-7 1 1,11 2-19,2-2 0,-7-3 33,7 10 1,-6-8-114,-1 8 0,5-1 95,-4 6 0,2-5-63,-3-1 0,3 0 44,-9 7 0,9-1 40,-3 1 0,-1-7 27,1 0 1,-6 1 7,7 5 1,-7-6-36,6 1 0,-5-3-7,5 2 0,-6 2-124,7-8 1,-1 8 119,7-2 0,0-4-197,0-2 0,0 2 73,0-2 0,2 0 41,5-7 0,-7-2 39,0-4 1,0 4-23,-7-4 0,3-2 178,-2 2 0,1-7-46,-8 7 1,0-9 76,-6 3 0,0 1-12,-1-1 0,1 1-90,0-1 1,-7-5-43,0 4 1,0-4-128,7-2 1,-2 0 142,-5 0 0,4 7-25,-3-1 0,3 1-34,3-7 0,-9 0 28,-4 0 0,-5-7 164,-2 1 0,-1-3-97,-6 3 0,3 2 469,-8-9-256,-1 0 0,-6-6-29,0-1 0,0-1-148,0-5 0,0 2 26,0-8 0,0-6-313,0-8 0,-8-7 127,-5 1 1,2-4-243,-2-2 0,3-8 156,-3-5 0,-2-2-61,8 2 1,-6-2 46,7 9 0,-3-7 130,3 7 0,4-1-30,-5 7 0,5 7 75,2-1 0,0 9 120,0-2 1,0 4-35,0 3 1,-2 1-14,-5 5 1,5-11-24,-4 4 1,4-3-48,2 3 0,0 0-9,0 1 0,-2-1-11,-5 0 0,5-1 21,-4-6 1,3 6-12,3-5 0,0 4 9,0 2 0,0 1-7,0-1 1,-6 7 162,-1-1 0,-1 3-92,1-2 0,-1-2 127,-5 8 0,-4-2-85,4 2 0,-4 5-45,-3-5 1,1 5-36,0 1 0,-7-5-9,0-1 0,-6-6-98,6 6 0,-8-6 78,2 6 1,2-6 117,-3 6 0,3-13-99,-2 7 0,-2-9 128,8 9 0,-8-4-73,1-3 0,-1 3-22,2 3 0,-3-3-16,10 4 0,-8-5-6,8-1 1,-10 5-45,3 1 0,2 0 71,-2-7 0,2-6-114,-3 0 0,-1-2 38,8 2 1,-6 4 170,6-4 0,-2-4-75,3-3 1,1-2-33,-8 3 1,8-5-7,-2 5 0,-2-5 1,3-2 1,-8 8-59,8 5 0,-8 2 65,8-2 1,-10 5-74,3-6 1,-2 3 30,2-2 0,-5 5-27,5-5 1,-5 2 28,-1-2 0,5 2-1,1-9 0,6 9 40,-6-2 1,9-4 13,-3-3 0,4 5-113,3 2 1,0-2 66,-1 2 0,1-3-170,0 3 1,-1 4 120,1-4 0,2 5 47,4 1 1,-4 0-87,4 1 1,-4-1-8,-3 0 1,-5 3 19,-1 4 0,0-3-1,7 10 0,-7-1 213,0 6 1,0-1-108,7-5 1,0 5-113,-1-5 0,1 5 69,0 1 0,6-6-29,0 1 1,0-3 14,-6 2 0,-1 2-17,1-8 0,0 9 20,-1-3 0,1-2-16,0 2 1,-1-6-6,1 6 1,0 0 5,-1 7 1,-5-2 86,-1-5 0,-2 2-67,2-8 0,3 6 28,-10-6 1,8 0-58,-8-7 0,3-1-7,-2-6 0,-2 4 54,8-10 0,-8 0 6,1-5 1,3 3 4,-2-4 1,2 6-29,-2-6 1,-3-4 122,10 11 0,-8-7-77,8 13 1,-8-7-31,8 7 0,-10-13-44,3 6 0,-2-8-117,2 9 0,-5-5 109,5-2 1,-5 2 19,-1 5 0,-1-5-12,0 4 1,1-3-2,-1-3 0,-6-7 80,0 1 1,0-1-141,6 7 0,0-2 220,1-4 1,-7-3-53,-1-3 1,1 1-43,7 4 0,-7 3-29,0-9 1,-9 1-12,2-8 0,-1 3-166,1 4 0,-4 3 199,5 3 0,-3 5-51,2-4 1,-1 4 31,8 2 0,-9-7-4,2 1 1,-1-16-42,1 3 0,-2 2-9,9 4 1,-6 0 97,6-6 0,-9-7 10,2 1 0,-3-5 102,-3 10 0,6-3-91,0 10 0,-6-9 21,-6 3 0,0 4-39,6 15 0,0 7 17,0-1 0,-7-6-71,1-6 1,1 6-137,12 6 0,-3 1 115,9-7 1,-9-2-126,3-5 0,-3-3-33,3-10 0,3 3 90,10 4 1,-1-8 79,0 8 1,7 0-1,0 13 0,8-6 113,-1-1 1,-3-5-76,2 5 1,0 1 21,7 6 1,-7 6-46,0 1 1,0 4 22,7 1 0,0-1 110,-1 9 1,1-7-116,0-7 1,-5-2 129,5 9 1,-5 0-100,11 7 0,-4 1 109,-2 5 0,6 4-90,0 9 0,7-1 19,-7 1 0,6 8-89,-6 5-10,9-5-65,-13 0 0,13-2 62,-9 1-118,8 7 0,-5-10 2,3 9 68,5-1 114,-6-1-12,-1 6 1,7-5-53,-5 14-4,5 3 0,-4 10 147,-1-1 0,1 2-48,6 5 0,-2-4-72,-5 3 0,3-3-46,-9-3 1,7-6-90,-7 0 0,6-2 108,-6 2 1,1 2-16,-8-9 0,-6 7 56,1-7 1,-10 7 83,3-6 0,-4 8 12,-3-2 0,-10 12-113,-9 8 0,0-1 107,-7 6 1,5-3-77,2 10 0,2-4 10,5-3 1,3-8-19,10-4 0,10-4-5,8-3 1,3-6 133,11 0 134,-1-9 308,7 5-360,0-9 1,0-3-84,0-3 0,2 2-88,5-9 1,-3 6 2,9-6 0,-6 7-22,5-7 1,1 2-135,7-1 1,-7-6-11,-1 5 0,-1-4 122,2-2 1,-2 0-151,-5-1 1,-1-5 71,7-1 1,-7-2 58,1 2 1,-4 3 37,-2-10 0,7 1 6,-1-6 1,7 5-9,-6 1 0,5 0 16,-5-7 1,8 1-38,-2-1 1,4 0 7,2 1 1,1 6-160,-1-1 1,0 1 91,1-7 0,5 7-34,1 0 1,0 2-135,-7-2 1,5-3 131,-5 10 1,5-1 84,-11 7 1,2 6-2,-2 0 1,4 2 53,-4-2 0,4 5-98,2 8 0,1 0 190,-1 0 0,0 8-71,1 5 0,7 4 68,6 3 1,3 8-78,3 4 1,8 4-52,5 3 0,-3-1-18,3 1 0,-1 0-6,7-1 1,7 10-8,-1 3 1,0 3-156,-6-3 0,7 12 113,-1-5 1,1 12 61,-7 1 1,-7-2 0,1 2 0,-7 0 0,6 6 1,-1 7 4,1-1 0,-1 8 43,-5-8 0,2 7-14,5-6 1,-24-36-1,0 1-100,23 41 0,3 0 77,-3-13 1,5 9-51,-4 4 0,-25-43 0,2 1 38,0 0 1,0 0 0,22 49-298,1 0 1,-27-48 0,1 0 276,3 3 0,0-1 0,0 2 0,0 0-2,0 1 0,0 1 1,0 1-1,0 0 2,1-5 0,-2 1 0,-2 3 1,0 1-4,-1-1 1,1 0 0,3 1 0,0 0-11,4-2 1,-1 1-1,-3 2 1,0 0-5,-3-2 1,-1-1 0,1 2 0,0 0-5,3-2 1,0 1-1,0 4 1,0 0 16,0-4 0,0 0 1,0 0-1,0-1 23,-1-5 0,2-1 1,2 3-1,0 1 6,0-1 0,1 1 0,2 3 1,1 0 67,-4-4 1,0 1 0,3-1-1,1 1-54,-4-4 1,0 0 0,4-2 0,-1-2 9,-3 1 0,1 1 0,3 1 0,1 0 74,-2 1 0,0 1 0,0 1 0,-1 1-22,2-6 1,-1 0 0,0 2-1,-1 0-37,1 2 0,1-1 0,1-1 0,1 0-4,-2-2 0,-1 0 1,-2 3-1,0-1-68,0-2 1,-1 0-1,1 1 1,0 0-88,-1-1 1,1 0 0,2 6 0,1-1 37,-4-1 1,0-1-1,1 3 1,1 1 97,-2 0 1,0-1 0,-1-1 0,0 1 99,5 4 1,-1-1-1,21 39-308,2-3 0,-6-2-60,-1-4 1,3 8 141,-9-2 0,7-4 67,-7-2 1,2 4 124,-2 2 1,-2 4-75,8 3 1,-8-9 17,3-4 1,1 4-5,-2 2 0,2 0 83,-2 7 0,-4-12-95,4 12 1,-4-11-19,-2 4 0,-1 0-23,1 7 0,-7-9 31,0-4 1,-6 1-51,6-1 0,1 2 65,5-2 1,-6-7-6,1 0 1,-3 1 67,2-8 1,5-1-93,-5 2 1,2-9 25,-2 3 0,5-7-6,-5-7 0,5 7-61,1 0 1,1-6 72,0 6 0,-1-5-134,1 5 0,0 0 57,-1 0 0,-1-2-20,-5-5 1,2 3 134,-8-9 1,8 9-277,-1-3 1,-5-3 537,-3-3 0,3-5-400,-2-1 1,6 2 445,-6 4 0,6-11-318,-6 5 1,6-5 131,-6 5 1,2-7-132,-2 0 1,-3 1-17,10 5 0,-10-6 19,3 1 1,2-1 7,-2 6 0,2 1 9,-3 0 0,-3-7-10,4 0 0,-3 0-473,3 7 0,-7-3 139,1-3 1,-1-5 148,-6-9 0,2 0 78,-2 1 1,2-1 5,-9 0 0,7 1 18,-6-1 0,5 0 110,-5 0 0,8 1-6,-2-1 0,-2 0-42,1 1 0,1-1-63,7 0 0,-7 1 27,-1-1 0,1 0-75,7 1 0,-7-7 14,-1-1 1,-5-1-136,6 2 1,-7-2 129,7-5 1,-9-1-75,3 7 74,-5-7 164,-2 3 170,0-8 27,0 0-370,-9 0-190,7 0 224,-15 0 0,13 0 0,-9 0 55,-2 0 1,4 7-58,-2-1 0,2 3 37,-1-3 1,-6-2-14,6 9 0,1 0 72,-2 7 0,0-8-46,-6 1 1,-1 0 4,1 7 1,0-1-16,-1 0 59,-8 0 0,5 7 0,-9 0 6,-3-2 0,-1-1-46,-3 3 0,0-2 60,1 8-64,8-9 0,-7 5 0,7-8 147,0-1 0,-4 0-173,8 1 0,0-1 3,7 0 1,-1-6-14,1 0-25,8 0-25,-6-2 14,15 6 1,-9-15 72,5 4-25,4-3 35,-7-3 0,3 2 0,-3 2 99,-2 2 1,-2 3-58,-6-3 1,0-1-61,-1 8 0,-7-3 5,-6 3 0,-3 11 197,-3-5-181,0 5 1,3-5-1,2 0 38,1 1 1,10-1-28,-3 0 1,11-6 345,2 0-44,9-9 210,-5 5-391,9-9-64,0 0 4,0-9-125,0 7 1,0-8 162,0 3-299,0 5 82,0-7-88,-8 1 101,5 6-9,-5-7-6,8 9 0,-7-2 54,1-5-315,0 5 163,6-6-278,0 8-23,0 0 1,-7 2 503,1 4-25,-1-4-117,7 7 485,0 0-104,-8-7 222,5 15-113,-5-15-311,-1 7 1,5-9-36,-9 0 0,7 0-144,-7 0 43,0 0 1,-9 0 97,-3 0 0,3 0-186,-4 0 77,5 0 1,-5-2-1,-2-5 37,-2-6 0,0 3 29,-2-3 1,-5 0 3,5-7 0,-4 1 24,-3 0 0,2-7 80,5 0 1,-4-6-45,3 6 0,3-2-36,-2 3 0,6 1-30,-6-8 1,6 6 34,-6-6 1,0 6-180,-7-6 0,7 6-44,0-6 112,0 8 1,-7-6 0,0 7 33,1-3 0,-1-6 6,0 6 0,1-2-103,-1 2 1,-2-2 79,-4-4 1,4-2 108,-4 8 0,4-8-52,3 2 0,-1-5 108,0-2 1,1-6-33,-1 0 1,0-2 72,1 2 0,-3 2-92,-4-9 0,4 7 24,-4-6 0,-2 1 4,2-1 0,-9-3-36,2 9 0,1 0-120,-7 6 1,2-6-27,-15 0 0,0-6-322,-6 6 0,-7-3-1544,0 3 1276,34 22 0,-1-3 1,4-7-1,0-3 698,-10-2 0,-2-1 0,3 2 0,0-1 0,-7-6 0,0-2 0,-3-4 0,1-1 0,-6-3 0</inkml:trace>
  <inkml:trace contextRef="#ctx0" brushRef="#br2">20567 3439 7869,'-49'11'135,"1"-3"-8,10-8 0,8 0 71,4 0 0,24 3 0,13 1 0,12 4-88,7 3 0,-4 8 0,6 9 1,3 2 24,1 5 1,9 10-65,0 6 1,3 9-44,-3 11 0,-2 4-211,8 22 0,-22-43 0,0 2 171,3 7 1,1 2-1,-1 5 1,0 2-323,-3 1 0,0 2 0,7 5 0,1 1 301,1 3 1,1 0 0,5 0-1,0 1 28,-2-1 1,0 0-1,4-2 1,1-1-40,-2-3 0,0-2 0,-1-1 0,0-2 44,1 1 1,0 1 0,-1 1 0,0 2-11,1 3 1,0-1-9,3-4 1,-1 1-1,-7 0 1,-1 0 0,2-1-1,0 1 2,-4 2 1,-1 0 0,0 1-1,-1-1 1,-5-5 0,-2-2 0,-3-4-1,-1-3 1,-3-4 0,-1-1-1,-3-5 1,-2-1-396,11 51 0,-7 3 183,-6-12 0,-4-6-171,-9-19 1,0-6-750,0-14 1148,-17-4 0,6-8 0,-8 0 0,8-1 0</inkml:trace>
  <inkml:trace contextRef="#ctx0" brushRef="#br2">21166 2975 7905,'-36'-8'393,"6"-1"403,10 5 0,12 12-884,14 18 1,3 9 2,4-3 1,2 4-1,-9 1 1,-1-3 75,-3-2 0,-2 7 70,0 6-30,0 9 1,-9-5-1,-6 11 48,-9 5-8,-6-5 1,-15 15 0,-4-2 9,-7 8 1,2 5-232,23-41 0,-2 0 1,0 3-1,-1-1 155,2-2 1,0 0 0,-4 0 0,-1 0 0,1 4 1,1-1-1,-34 36 27,33-39 1,1 0 0,-27 36-4,-2-3 0,29-36 0,1 1 8,-2 2 0,1 1 0,1 0 1,1 2-22,1 0 1,0 1-1,1-1 1,0 0 65,-1 0 0,-1 1 0,2 0 1,-2 1-57,-6 1 1,1 1-1,4-5 1,1 0-48,-5 5 1,-1-1 0,2-4 0,1 1 18,-3 3 1,0 1 0,1-2 0,-1 1-62,0 0 1,1 1 0,2-6-1,1 0 60,0 3 0,-1-2 1,-2-3-1,-1-2-50,-3 4 1,0-1 0,0-5 0,0 1-146,3 1 1,1 0 0,-37 37 164,4-1 0,-5-8 132,6 1 0,1 0-118,-2 6 0,2-6 68,-2 0 0,-4 0 112,4 6 1,33-35-1,-1 0-115,-3-1 0,0 2 0,3 2 0,-1 0-34,-2-3 0,0-1 0,1 5 0,0-1 2,0-3 1,-1-1-1,-2 5 1,0 1 11,-4-2 1,-1 0 0,1-1-1,-1 0-214,1 1 0,0 0 1,-4 0-1,1 0 157,-1 3 0,0 1 1,-3-1-1,-1 0 45,1 1 0,0-1 1,2-3-1,1-2-46,1-1 0,-1 0 0,-1-2 1,1-1 8,0 0 0,1-1 0,-4 1 0,0 0-5,3-1 0,1 1 0,-1 0 0,1-1 19,3 1 0,-1 0 0,-3 0 0,-1 1-6,-1 2 1,-2 0-1,-3 1 1,-2 0 18,0 1 1,0 2 0,-1 1-1,1 0-12,3-2 0,0 0 0,0 5 1,0 1 98,0 0 0,0 1 0,-2 3 0,0 0-26,2-3 1,0-1-59,-2 1 0,0-1 0,6-3 0,0 0 0,-2 1 0,-1-1-20,2 0 0,0 1 1,-1-2-1,0 0-7,5-1 1,-1-2-1,0 0 1,-1-2 18,1-3 1,1-1 0,1 1 0,1 0-5,-2 0 0,-1-1 0,0 0 0,1-1-97,2-1 0,1-1 0,1-1 0,0-1 97,-37 24 0,2 8 23,37-33 1,0 0-1,0 5 1,0-1-20,-3 0 1,-1-1 0,4-1-1,0 1 86,0 0 0,0 1 0,-37 34-23,40-31 0,0 0 1,-37 36-2,2-4 1,2-3-45,4-3 0,-5-3-72,6 9 1,-3-9-72,2 3 0,2-5 80,5-2 1,3 6 151,-3 0 0,0-1-175,6-12 1,-5 3 61,12-9 1,-5 9 0,-2-3 1,-7 3 116,1-3 1,6 3-75,6-9 0,7 7 132,-6-7 0,10 4 223,2-10 1,3 2-189,10-16 660,0 10-869,7-5 0,8-7 188,5-3 0,4-12-332,2 5 57,0-9 0,0 7 5,0-4 0,2-3 12,4 9 1,-4-7 126,5 7 1,1-6-114,-1 5 1,6-5 208,-7 6 1,3-7-57,-3 7 1,-2-2 61,9 2 0,-6 2-46,6-9 0,-7 7-38,7-7 1,-7 3-7,7-3 1,0-1-11,7 8 1,-1-7 10,0 7 0,3 0-7,3 6 1,-1 3-211,8 3 1,-6-1 104,6 8 0,-2 3-131,3 10 0,3-2-11,-4 8 0,-4 1 92,-2 6 0,-4 2 24,-3 4 0,-6-10-8,0 4 1,-7-7 142,7 1 0,-9-7-159,3-13 151,-5 5 0,-2-10 0,0 6 112,0-8 1,6-3-44,1-3 0,-1 3-51,-6 3 1,7-3-33,-1 4 0,3-5 7,-3-2 0,-4 7-16,5 0 0,1 6-87,-1-6 0,1 0 118,-1-7-178,-5 0 1,15-2 50,-4-4 1,-2-4 38,2-9 0,-7 0 21,7 0 0,0 0-1,6 0 0,7-2-19,0-5 0,8-6 4,-2-12 1,5 1-122,1-8 1,10 6 73,3-6 1,7-2-9,7-11 1,-3 2 45,9-9 1,2 1-278,11-7 1,-1-3 300,-35 29 0,1 0 0,-3-1 1,0 0-186,6-3 0,-1 1 0,0-3 0,-1 1 193,2 1 1,0 1-1,1-1 1,1 1 9,4-4 0,0 1 1,0 1-1,0 1 111,0-6 0,0 0 1,3-2-1,0 0-259,0-1 0,1 0 0,3-2 1,1-1 222,-2 0 0,1 0 1,0 0-1,1 1-275,-2 2 1,0 0-1,0-2 1,-1 0 234,-1 2 0,-1-1 0,-1-1 1,2 0-5,5-1 1,1-1 0,-3 2-1,-1 0-7,4 2 1,0 0 0,0-5 0,-1-1-9,-3 3 1,1-1 0,5-5 0,1-1-64,4 0 0,-1 0 1,-5 0-1,-1-1 33,0 1 0,-1 0 0,-2-1 0,-1 1-44,0 3 0,1 0 0,5-3 1,0-1 27,-2 1 0,-1 0 0,-1 2 0,-1-1 23,-3-1 0,-1 1 0,1 3 0,0 1 26,-1-2 0,1 1 0,1 0 0,0 1 1,2-2 0,-1 1 0,-7 1 0,0 1 12,4-3 1,0 1 0,0 0 0,-1 1-21,1-1 1,0-1 0,3 0 0,-1-1 0,-5-2 1,0 0 0,3 2-1,0 1-41,-2 4 0,-2-1 1,1-3-1,0-1 40,3-1 1,1-1 0,0-5 0,0 0-110,-1-1 0,1-1 0,0 0 0,0 0 22,0 1 0,-1-1 0,-1-1 1,0 0 21,4-4 0,1-2 1,-2-4-1,0-2-5,2 2 0,-1-2 0,3-3 0,0-1-285,-3 5 0,0 0 0,3-1 0,0 0 303,1 1 1,-1 0 0,-5 0 0,-2 2 4,-5 7 0,0 1 0,1-1 0,0 1 45,-8 9 0,0 1 1,6-3-1,0 0 22,-3-1 0,1 0 1,3-2-1,1 0 43,-1 2 0,0 0 1,-2-2-1,1 0-44,1 4 1,0 2 0,-1 1 0,1 1-20,3 1 0,0-1 0,0 0 0,-2-1-43,-1 1 1,0 1-1,-2-1 1,-1 1-108,-3 2 0,-1 1 1,-1 0-1,0 0 135,-2-1 1,0 1 0,1 1 0,-1 0-121,-6 1 0,-1 1 0,-1 2 0,-1 1-29,22-36 1,-2 1 386,-5 0 0,-4 4-265,-8 8 1,-11 3 19,-9 17 0,-8 2 863,-11 11 0,0 4-738,0 9 1,-2 8 1451,-4 4-2126,3 5-428,-5 2 974,8 0 0,8 9 0,3 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5335 6724 7869,'0'-31'-199,"-9"1"0,-2 7 0,-1-3 560,-1 2 0,6 12-134,-6 5 1,0-1 0,-6 1 0,0 3-256,0 2 0,-1 2 47,1 0 1,0 0 0,-1 2 0,-1 2-94,-5 3 0,2-1 19,-8-6 0,2 6 124,-2 1 1,-7 8-11,0-2 0,1 6-31,-7 7 1,-5 6 8,-1 13 1,-5 4 40,-2 9-129,9 18 0,-7 5 0,30-31 0,2 3 79,-1 1 1,1 2 0,-1 2 0,3 2-264,1 4 1,3 1 0,2-1 0,2 3 190,0 6 0,2 2 0,5-2 0,1 0 57,2 1 1,2 0 0,1-3 0,2-1-72,1-5 0,2-1 1,4-2-1,4-1-59,2-6 0,4-1 0,3 1 0,3-3 80,27 39 53,14-10 1,6-31 0,13-8 147,6-7 1,11-9-89,2-14 1,0-3 166,-6-9 1,-1-11-128,1-8 0,-3-11 82,-3-15-71,-6 4 0,-16-17 0,-4 2 154,-5-6 0,-4-11-194,-5 2 1,-10-4 46,-9-2 0,-15-7 5,3 0 0,-7-12 1,-1 6 4,-3-9 1,-9 17 0,0-6-398,0 2 1,0 7 141,0 15 0,6 1-142,1 18 0,-1 2 221,-6 11 0,0-4-68,0 3 1,-10 3 546,-10-2 0,-16 8-391,-16-1 0,-19-1-97,-6 7 1,-13-3 185,0 16 0,2-7-408,-3 6 0,10 1 49,-3 6 0,22 0-557,10 0 0,18-6-2,8-1 773,13-8 0,5 4 0,8-8 0</inkml:trace>
  <inkml:trace contextRef="#ctx0" brushRef="#br0">7036 8656 7765,'-28'0'-41,"-2"0"1,-2 0-1,-1 0 1,1 0-1,2 0-232,4 0 1,3 0 342,-3 0 1,5 0 22,-5 0 1,-2 0-24,2 0 1,0 0 0,7 0 0,-3 0 73,-3 0 1,3 0 145,-4 0-199,5 8 1,2-6 283,-1 5-201,10 3-40,-8-7 28,16 14-24,-6-15-27,16 15 0,9-13-3,9 9 0,0-8-25,-7 1 1,7-4 42,0-2-93,8 0 0,-6 0 1,6 2-7,-1 5 1,-8-5 1,8 4 0,-8-3 37,8-3 0,-10 0-13,3 0 0,2 0-21,-2 0 1,2 0-5,-3 0 1,-1 0-7,8 0 0,-8 0 25,2 0 0,4 0-76,2 0 1,2-3 48,-1-3 1,3 4-45,-4-5 0,7-1 54,6 1 0,-4 1-12,4 6 0,-4-7-21,-3 1 0,8 0 2,-1 6 1,6 0 66,-6 0 1,9-7-51,-2 1 1,-1-1 8,7 7 0,-11 0 0,11 0 1,-4 0-29,4 0 0,2 0 40,5 0 1,-3 0-2,9 0 0,-7 0-9,7 0 0,2-2 1,11-4 0,-5 3-82,5-3 0,-11-3 81,-2 3 0,-9 0 112,3 6 1,-16-3-7,-10-3 0,-3 4-21,-10-5 1,0 5-54,-7 2 1,-6 0 69,0 0-79,-9 0 1,7 0 99,-5 0 0,-3 2-110,3 5-229,-4-5-66,-2 7 123,0-9 107,0 0 0,-2 6-26,-4 0 15,3 1 26,-5-7 0,6 0 18,-5 0 83,5 0-93,-6 0-7,8 0-85,0 0 88,-9 0 20,7 0-29,-7 0 66,9 0-49,0 8 8,0-5 45,0 5 3,0-8 59,0 0-144,-8 0 11,5 0 28,-5 9 22,8-7 60,0 7 31,0-9 53,0 0-183,0 8 2,0-6 4,0 7 14,0-9-1,0 0-22,-9 0-7,7 0 16,-6 0-3,8 8 0,0-5-1,-9 5-123,7-8-8,-15 9 93,14-7 1,-7 7-57,3-9 43,5 0-20,-6 0-332,-1 0 282,7 0 0,-9 0-24,5 0 38,3 0 1,-7 0-118,3 0 78,5 0 1,-9 0-392,5 0-81,4 0 238,-7 0-8,9 0 0,-2 0-278,-4 0 245,3-9 147,-5 7 243,8-15 1,0 12-88,0-8 307,0 1-195,0 1 1,2-6 52,4 4-562,-3-4 518,14-3 0,-15 1 0,7 0 0</inkml:trace>
  <inkml:trace contextRef="#ctx0" brushRef="#br0">10921 8694 7678,'-19'0'0,"0"0"-136,-1 0 0,1 0 111,0 0 0,-1 0 75,1 0 0,0 0 0,-1 0-163,1 0 1,0 0 99,-1 0 0,7 0 0,3-2 0,-1-2 151,0-3 29,7 1-62,-5 6 27,1 0-58,6 0-29,-7 0 0,11 0 23,5 0 1,3 0-14,10 0 1,8 0 7,4 0 1,13 0-2,6 0 0,14 0-18,6 0 0,13 6 10,6 1 0,13-1-344,6-6 1,-52 0 0,0 0 324,1 0 1,0 0-723,0 0 1,0 0 643,0 0 0,0 0 0,52 0 94,-1 0 1,-10 0-150,-2 0 1,-11 0 178,-16 0 1,-5 0-26,-14 0 1,-5 0 21,-14 0 0,-4 0 675,-9 0-755,0 0 1294,-8 0-1904,-2 0 306,-9 0 306,0 0 0,0 9 0,0 2 0</inkml:trace>
  <inkml:trace contextRef="#ctx0" brushRef="#br0">13628 8617 7692,'-13'0'-31,"0"0"0,-2 0-212,-2 0 522,-3 0 137,9 0 137,-6 0-203,15 0 32,-6 0-187,8 0 1,2 2-205,4 5 1,5-3 5,8 9 1,1-7-35,-1 7 0,9-9 105,4 3 0,5 1-20,1-1 1,12 1-68,8-1 0,6-5 29,7 4 0,13-3-205,-1-3 1,12 0 236,8 0 0,2-3-145,-50 0 0,0 0 1,1 2-1,-1 0 154,49-6 0,-50 5 0,1 0 30,48-4 0,-8 1-130,-12-8 1,-5 9 134,-7-2 0,-5 4 10,-8 2 0,-11-7-4,-8 1 0,-9-1 214,-10 7 0,-1 2-126,0 5-155,-8-5 0,-2 9-695,-9-5 58,0-4 612,-9 7 0,-10-18 0,-11-1 0</inkml:trace>
  <inkml:trace contextRef="#ctx0" brushRef="#br0">23157 1913 7683,'-49'2'-131,"2"2"1,2 5 0,-1 1 0,4 6 26,1 1 0,4 2 264,5 0 1,-2 1-83,8-1 0,0-8 102,7-5 1,6-4 227,0-2-180,9 0 0,2 2-85,8 5 0,9-5 99,-2 4 0,13-3-111,6-3 0,4 0 26,3 0 0,8 0-15,5 0 0,4 0-57,2 0 0,6 0 73,1 0 0,8-3-165,-3-3 1,-1 4 87,2-5 1,2 3 31,11-2 1,-7 4-592,1-5 0,-3-1 264,-11 1 0,1 1-55,-7 6 0,-3-2 56,-3-5 1,-11 5-294,-9-5 1,-8 5-173,1 2-282,-3 0 960,-3 9 0,-8 2 0,-20 8 0,-12 0 0</inkml:trace>
  <inkml:trace contextRef="#ctx0" brushRef="#br0">24163 1410 7683,'10'-32'0,"-1"0"0,-3 0 110,1 2 0,1-2 276,-1 12 0,-5-3 258,4 10-160,-3 4-94,-3 1-280,0 8 1,0 10 64,0 10 0,-11 1-6,-9 11 0,-1 7-17,-11 6 0,-9 11-7,-11 2 0,-3 2-199,-3 11 0,-9 0-136,-4 6 0,33-38 0,-1 1 190,-3 2 0,0 0 1,2 1-1,1 0 31,-4 2 0,2 0 1,2 1-1,0-2-199,-31 33 0,9-4 48,10-15 0,17-10-363,1-10 49,10-8 1,12-17-77,5 0-88,3-9 346,12-4 1,2-10-139,8-10 1,-6 7 343,0 1 1,0-1-303,6-7 0,0-5 348,1-1 0,-7 0 0,-1 7 0,-1-1 0,2 1 0,4 0 0,-6-9 0,8-2 0</inkml:trace>
  <inkml:trace contextRef="#ctx0" brushRef="#br0">23138 2067 7683,'-19'-19'-502,"-1"0"0,1-1 714,0 1 1,-1 2 29,1 4 1,2-4-19,4 4 1,-4-2 213,4 2-131,-4-4 1,4 15 157,0-5 211,9-3-481,-5 7 0,11-3 1,5 12 0,6-1 5,12 8 1,-1-3-36,8 3 1,0 4-71,7-4 0,2 4 123,4 3 1,2-3-265,5-4 1,1 4 50,-7-4 0,5 4-306,-6 2 0,9 7 149,-3 0 0,-1 2-457,1-3 1,-6-1 20,7 8 0,-3-6 239,3 6 1,-5-8-243,-8 2 0,-7-5 190,0-2 0,-2-8 400,3-4 0,1-5 0,-8-2 0,0-9 0,-7-10 0,0-11 0</inkml:trace>
  <inkml:trace contextRef="#ctx0" brushRef="#br0">24607 1604 7683,'0'-20'0,"0"1"321,9 0 93,-7-1-144,6 10 0,-16 1-63,-5 9 0,-4 0-147,-3 0 0,-7 9 86,-6 3 0,-5 8-36,-7 6 0,-1 6-163,-12 13 1,5-2 57,-12 8 1,-3 3-261,-3 10 1,-11 5 269,41-31 1,-2 1-1,-2-1 1,0-1-64,3-1 1,0-1 0,0 2 0,1-1 39,-37 29 0,1 6-169,0-7 1,14-6 60,5-7 0,13-10-16,0-2 1,6-9-44,7-11-386,4 1 220,18-10 0,1-10 83,9-13 1,9-6-54,4-7 1,10-4 316,3-8 1,8-10-7,-2-3 0,5 4 0,2-18 0,-1 5 0</inkml:trace>
  <inkml:trace contextRef="#ctx0" brushRef="#br0">23351 1720 7683,'-11'-20'0,"-4"7"235,8 0 132,1 1-3,6-8 0,2 10-104,5 3 0,3 5 55,10 2 1,1 0-109,5 0 0,-2 9 35,8 3 0,-6 6-47,6 1 0,-2 2-92,2 5 1,5-2 37,-5 8 1,4 0-111,3 7 0,-7 2-196,0 4 0,-6-2 124,6 8 1,-8-2-365,2 3 1,-5 4 199,-1-5 1,-1 3-117,0-2 1,-2-5 92,-4-9 1,2 1-459,-8 0 1,6-3 23,-7-4 1,1-4 362,-7-8 1,0-1 298,0 0 0,8 1 0,3-1 0</inkml:trace>
  <inkml:trace contextRef="#ctx0" brushRef="#br0">17938 734 7763,'-30'0'0,"-6"-6"-122,3-1 0,5-6-478,3 7 446,3 0 1,9-1-85,0 1 278,9-1 66,-13-1 1,13 5 179,-9-3 1,8 2 43,-1-3-107,4 5 1,-5-4-115,1 12 0,0 7 101,6 13 0,0 4-97,0 8 0,0 3 24,0 4 1,6 5-178,0 8 1,9 2-32,-2 4 1,5 5-47,1 8 1,0 3 142,1 3 0,1-3-243,5 3 1,-5 6 248,5 1 0,-2 0-3,1 6 0,-3-10-33,4 11 0,-5-11 31,-2 4 0,-6 0-80,0 7 0,0-3 77,6-4 1,-6 5-5,0-5 1,-8 7 49,1 6 0,3-5 119,-3 5 0,0-4-158,-6-2 0,0 1 13,0 6 0,-6-12-111,0 4 0,-1-10 124,7 4 0,-6-6-179,-1 6 1,1-8 18,6 2 1,-7-5 76,1-2 0,-1 3 67,7 4 1,-6-3 106,0 9 1,-3-6-43,3 6 1,1 2-84,-8 11 1,7-4 26,-7 4 1,7 5-19,0-54 0,-1 1 0,1 0 1,-1 0-17,-2 3 0,-1-1 0,-10 49-19,11-48 1,-1 0 0,-16 47-8,13-50 0,0-1 0,-15 49-2,15-48 0,1 0 0,-10 52-191,10-52 0,-2 0 1,0 1-1,0-1 200,-11 48 0,8-47 1,-1 0-2,2-1 1,0-1 0,2 0-1,0 0 66,1 1 1,0-1-1,-8 49-60,11-48 1,1 0 0,-1 3 0,0 2 38,1 4 1,-1 1 0,0-3 0,1 0-20,-1 0 0,0-2 0,1 0 0,-1-1 4,0-1 1,1-1-1,-1 2 1,0 1-21,0 1 1,1 0-1,0-3 1,1 0-2,1 0 0,1 0 0,-3 0 0,1 0-53,1-4 1,1 1-1,0 3 1,1 0 54,-1 3 0,-1 0 0,2-2 0,-1-2-25,0 1 1,0 0 0,-2 0 0,0 0 13,5-3 1,0 0 0,-4 5 0,-1 2 3,1 2 0,1 1 0,1-3 0,2 0-1,-1 0 0,1-1 0,-1-1 0,0 0-1,1 1 1,-1 0 0,-2 5-1,-1 1 2,4 4 1,0 0-1,-2-2 1,1-1 0,1 0 1,0 0 0,2-4-1,0 1-6,-3 2 0,1 1 1,2 2-1,0-1-3,1-4 0,0-1 0,0 4 0,0-1-60,0-5 0,0-1 0,1 3 1,0 1 33,2-4 0,1 0 0,-3 3 0,0 1 29,1-4 1,2 0 0,0-3 0,1 0 6,-2-3 1,0-1-1,4 2 1,-1 0 0,-3 5 1,1 0 0,2 2 0,0-1 10,-2 2 0,-1 1 1,3-3-1,1 0 5,-4-4 0,0 0 0,4 3 0,-1 1 28,-3-1 1,0 0 0,4 3 0,-1 1-23,-2-4 1,-1 0 0,0 4 0,0-1 26,-3-3 0,0 0 0,3 5 0,1-1-31,-1 0 0,0-1 0,1 2 1,-1 1 10,-3 1 1,0-1 0,0-2 0,0-1-28,-1 1 0,2-1 1,1-4-1,2 0-1,-1 1 0,0 1 0,1 0 1,-1 0 1,-3-1 0,0 0 0,1 1 0,0-1-5,2-3 1,1 0 0,-3-1-1,0-1-12,2-1 1,0 0-1,-1 4 1,-2 0 23,0 51 1,0-54-1,0-1 14,0 48 0,0-4-179,0 4 0,0-6 141,0-7 1,-6-2 9,-1-5 0,-8-1 2,2 8 0,-2-4 6,3-2 0,-4 0-2,10-14 1,-7-1-112,7 2 0,-7-9-44,6 3 1,1-14-68,6-6 0,0 2 129,0-2 0,0-2-417,0-10 0,0-5 547,0-9 0,0 0-809,0 0 859,0 1 0,17-1 0,5 0 1</inkml:trace>
  <inkml:trace contextRef="#ctx0" brushRef="#br0">22848 4405 7260,'13'-17'-757,"0"4"1152,-9-4 0,11 13 283,-8-9-180,-1 8-257,-6-3 1,0 16-137,0 5 1,0 4 11,0 3 1,-6-1-186,-1 0 0,-8 7 75,2 0 0,3 0-73,-3-7 1,6 0 15,-6 1 1,7-7 401,-7-1-254,9-7 220,-14 12-111,8-15-110,-10 7 1,10-18-21,3-4 0,5-4 32,2-2 1,0-1-45,0 1 1,0 0 29,0-1 0,2 1-77,5 0 1,-3 2 52,9 4 1,0-5-9,6 6 0,0 3-25,1 3 1,-1-3-2,0 3 1,1-1-137,-1 7 1,-2 2 52,-4 5 1,2 3-169,-8 10 1,1-1 58,-1 0 0,-5 1-38,4-1 1,-10 0-150,-3 1 270,-8-1 0,5 0 31,-10 1 0,7-10 277,1-3 79,-1 4 0,-7-9-169,1 4 0,6-4-54,0-2 0,7-6 14,-7-1 1,9-8 100,-3 2 1,5-4-37,2-2 0,0 6-168,0 0 0,0 0 42,0-6 0,9 6-219,4 0 145,4 9 0,2-5 58,0 9 1,1 0-173,-1 0 0,-6 9 99,0 4 1,-9 4-166,3 2 1,-5 1 63,-2-1 1,0 7-112,0 0 252,0-1 1,-7-5-29,1-1 376,-9-8 0,4-3-174,-8-8 1,6 0 157,0 0 1,7 0-90,-7 0 0,2-8-13,-2-5 1,2-11-45,5-2 0,4-6-80,-5 6 1,5-1 35,2 1 0,0 2-93,0-8 1,9 8-42,4-1 0,4 5 60,2 7 0,0-2-92,1 9 1,-1-1 61,0 7 0,1 0-327,-1 0 204,0 9 0,1 2-427,-1 8 1,-8 7-26,-5 0 0,3-1-226,-3-5 1,1-1-363,-7 0 0,2 3 1129,4 4 0,-4-5 0,7 7 0</inkml:trace>
  <inkml:trace contextRef="#ctx0" brushRef="#br0">5857 9312 7811,'-45'-19'1,"0"0"0,2 2 0,4 4 0,7 8-49,6 10 1,-2 16-51,2 18 380,-8 0 0,4 10 1,-7-4-300,5 7 0,-2-3 0,8 0 0,4-2-164,7-4 0,0-2 0,9-2 1,-7-3-24,7-3 0,-7 1 188,6-8 1,1-1-43,6-5 1,0-1 15,0 0 1,2 3 166,4 4 1,7-3-49,13 9-33,13 1 1,4 7-1,8 3-45,3 2 1,10 9-5,7-2 0,13 1-451,6-1 0,5-5 422,1-8 0,-40-23 0,2-2-7,3 0 1,1-3-1,6-3 1,1-3 50,2 0 0,0-3 0,4-5 0,0-3-341,-1-2 1,0-3-1,6-3 1,1-2 407,3-5 0,0-3 0,5-2 0,0-2-54,1 0 1,1-2 0,0-1 0,0 0 18,-1 5 1,1 0 0,5-1 0,1-1-1304,6-2 0,0 2 1315,-2 3 0,0 0 0,1-2 0,0 1 0,-2 2 0,0 2 0,2 1 0,2 0 1,3-1-1,1 1-211,-33 5 1,0 1 0,0 1 0,-2 1 0,-1 3 0,0-2 206,3-1 1,0 0 0,1 1-34,-1 0 0,0 0 0,0 1 0,-2 0 0,-1 0 1,0 1-1,3 0 0,0 0 0,1 0 16,0 0 1,0 1-1,-1 0 1,32-4-1,-1 2-127,-2 4 1,-2 2 0,-6-3 0,-1 0 121,-1 5 1,-1 0 7,-4-4 0,1-1 0,3 4 0,0-1 0,-4-2 0,-1-3 38,-2 1 0,-1-1 0,-4 2 1,-1-1-54,1-6 1,0-2 0,1 1 0,1-1-112,1-1 1,-1-2 37,-9 1 0,-2-1 1,3 1-1,-1-1 0,-12 1 1,-2 0-208,1 0 1,-2-1-1,-2-2 1,-2-1-95,0 1 1,0-1 352,-4-4 0,-1 0 0,46-20 0,-8-9 0,5-2 0,-44 27 0,0 0 0</inkml:trace>
  <inkml:trace contextRef="#ctx0" brushRef="#br0">25052 14780 7994,'0'-19'0,"0"-9"0,0-2 0</inkml:trace>
  <inkml:trace contextRef="#ctx0" brushRef="#br0">24626 14355 7990,'0'-19'-162,"0"8"1,0-6-1,0 4 1,0-4 0,0-2 115,0-1 0,0-6 0,3 1 0,1 1 40,2 3 0,1 1 33,-7 1 0,0 0 0,-2 1 1,-3 3-9,-1 3 1,-9 7-20,2-1 1,-4 4-31,-3 2 1,1-7 6,0 1 0,-3-1 6,-3 7 1,3-2 11,-4-4 0,-2 1 27,3-7 1,-1 5-5,6-6 0,-5 0 18,-1-6 0,-6 6 9,6 0 1,0 3 8,7-3 0,-9-4 10,-4 4 1,2 4-13,-3 3 0,3 3-13,-2 3 0,-7 0-37,1 0 0,-1 9-8,-6 4 1,-2 13-6,2 6 0,-3-2-2,3 2 1,5 0-13,-6 7 0,6 0 16,1-1 0,7-6-8,0 1 0,8-1 9,-2 7 1,5-7-3,1 0 0,7-2 6,1 2 0,5 5 0,-6-5 1,7-2-12,-7 2 0,9 0 15,-3 7 0,-1 0-1,1-1 1,1 1-18,6 0 0,0 6-2,0 0 1,0 2-39,0-2 1,0-4 45,0 4 1,2-2-19,4 2 1,5-6 5,8-1 0,-4 1-5,5-7 1,-5 5 26,11 1 0,1-6 2,-1 1 1,9-10 15,-3 3 0,4 4 8,3 2 0,0-4-1,-1-2 0,3 2-22,4-2 1,-2 6 43,9-7 1,-9 8-42,2-8 1,4 8 0,3-8 1,1 10-47,-1-3 1,4-2-7,-5 2 0,5-8 26,2 2 0,9 1-9,4-1 1,-3-2 22,3-11 0,0 2-15,6-9 0,1 1 137,-1-7 0,-10 0-46,-9 0 0,0 0-31,-7 0 0,3 0 4,-3 0 0,-3-7 9,-10 1 1,7-9-21,1 2 1,5-4-4,-6-3 1,0-1-22,-6-5 0,0-4 17,-1-9 0,-1 1-47,-5-1 1,2 1 30,-8-1 1,0-2-5,-7-4 0,-6 2-2,0-8 1,-7 1-4,7-1 1,-8-3 28,1 9 1,-4-7 2,-2 7 0,0-6-6,0 6 0,0 0-8,0 6 0,0-6 61,0 0 1,-2 0-41,-4 6 1,1 7 7,-8 0 1,3-1-47,-3-5 0,-4 1-2,4 5 1,-2-4-21,2 3 1,-4-3-13,4-3 0,-4 3-107,-3 4 1,-1-5 75,-5 5 1,5-5-149,-5-1 1,-4 8 108,-3 4 0,3 5 91,-2 1 1,0 3-9,-7 4 0,1 5 96,-1 8 0,0 0-175,1 0 1,-1 0 17,0 0 0,1 8-140,-1 5 1,7-2 221,0 2 0,-1 0 0,-5 6 0</inkml:trace>
  <inkml:trace contextRef="#ctx0" brushRef="#br0">20277 12578 8231,'-19'-13'0,"-1"0"-92,1-2 0,-7 4 1,1 0-1,3 1-185,7-1 0,-2-2 268,4-6 0,2-7-74,-2 0 0,9-2 1,-2 3-1,4-8-128,2-3 1,0-9 86,0 0 0,-3-7 139,-3 7 1,4-2-73,-5 2 1,5-5-103,2-8 1,-6 7 158,-1-1 0,-8 1 0,5-7 0</inkml:trace>
  <inkml:trace contextRef="#ctx0" brushRef="#br0">20316 8791 8231,'19'-52'-221,"0"-1"1,3-7 0,2-7 0,3-6 220,4-4 0,9 4 0,10-13 0</inkml:trace>
  <inkml:trace contextRef="#ctx0" brushRef="#br0">20876 7535 8214,'20'-58'-113,"-1"0"1,0 0-461,1 0 1,-1 0 426,0 0 1,1 7 51,-1-1 1,0 3 77,1-3 0,8-6 52,4 0 1,4 7-158,3-7 1,0 2 87,-1-8 0,1 4-47,0-5 0,-1 5 79,1 2 0,-7 2-23,0 5 0,1-7 17,5 0 0,1 6-2,0-6 1,-1 5 103,1-5 1,0 6-99,-1 1 0,1 1 25,0-1 1,-1 1-8,1 5 0,2 2-19,4-8 1,-4 8 3,4-2 0,2 2-3,-2-2 1,9-5 2,-3-8 0,5 7-5,2-1 0,-6 3-8,-1-2 1,1-5 2,6 4 0,0-1-110,0 1 0,0 3 118,0 4 0,6 2 4,1-9 0,-1 9-4,-6-2 1,0 4 7,0 3 0,0 5-9,0 1 0,-6 2 7,-1-2 1,1-2-1,6 8 0,0-2-1,0 2 0,6 5-11,0-5 0,1 5 10,-7 1 0,6-6-73,1 1 0,-1-1 54,-6 7 0,7 6-5,-1 0 0,9 0-10,-2-6 1,-2-1-32,2 1 63,-9 0 0,13-5 0,-4 0 0,4 5 0,2 2 0,1 4 0</inkml:trace>
  <inkml:trace contextRef="#ctx0" brushRef="#br0">27758 4289 6916,'0'-11'-566,"0"-6"632,0 7 0,0-10 52,0 1 1,0 0 192,0-1-98,9 1-74,-7 0 1,6 6 78,-8 0-67,0 9 28,0-5-385,0 0 195,0 7-246,0-6 182,0 8 11,0 8 1,7 3 34,-1 8 1,1 1-1,-7-1 0,0 2 75,0 5 0,2-2-37,4 8 1,-4 0 13,5 7 0,1 2-84,-1 4 0,6-2-135,-7 8 1,7 1 135,-7 6 0,7-3-18,-6-3 1,-1 4 58,-6-5 1,7 3-40,-1-3 1,1-3 153,-7-10 1,0-1-68,0-5 0,0 2 186,0-8 1,-3 0-145,-3-7 57,4 1-104,-7-1-4,9 0-21,0-8 63,0-3-316,0-8-501,0 0 527,0 9 99,0 2 1,0 2 128,0 0 0,0-7 0,0 7 0,0-9 0,0 5 0</inkml:trace>
  <inkml:trace contextRef="#ctx0" brushRef="#br0">26830 4405 8011,'0'19'-334,"0"7"0,0 2 0,0 0 0,0 0 334,0-5 0,0 8 0,0-1 0</inkml:trace>
  <inkml:trace contextRef="#ctx0" brushRef="#br0">26791 5410 8011,'0'32'-279,"-2"0"0,-2 2 0,-2 3 0,1-1-258,3-3 1,2 1 534,0-8 1,0 6 0,2-6-1,3-3 0,1-1 0,3-1 0,-3 5-1,-4-4 1,7 12 0,-9-8-2,0-3 23,0 7 1,6-6 0,1 6 14,-3-2-33,-2-2 1,-2-1 0,0 1 1,0-2 1,0-1-3,0 3 1,0-11-2,0 4 0,-2-3 0,-4 3 0,3-6-7,-3 0 0,4-7 9,2 7 1,0-7 3,0 7 1,0-6 17,0 6-11,0-1 1,-2 8 10,-5-1 0,5 0 3,-4 1 0,1-3-57,-1-4 0,4 4-32,-5-4 62,5 4 0,-6 2 0,-3 1 0</inkml:trace>
  <inkml:trace contextRef="#ctx0" brushRef="#br0">25922 4405 8073,'-9'19'-522,"7"1"1,-13-1 0,6 0 0,1 1 464,-1-1 1,0 0 0,5 3 0,-4 1 52,-3 3 1,7 0 3,-3-7 0,3 3 0,-1 1 0,-1 5-4,2 2 1,2-4 52,2 6 1,0 0-49,0 7 0,0 0-1,0-1 0,0 1 8,0 0-8,0-1 0,0 10 0,0 1 0</inkml:trace>
  <inkml:trace contextRef="#ctx0" brushRef="#br0">22790 4521 8457,'11'-2'-395,"-3"-2"1,1-3 17,4 3 526,-5 2 1,1 4-239,-9 4 144,0-4 1,0 9-60,0-4 84,0-5-151,0 15 0,2-15 109,5 4-42,-5 5-18,15-9 1,-6 7 33,8-9 1,0 0 13,1 0 1,-1 0-5,0 0 0,1 0 2,-1 0 1,3 0-17,3 0 0,-1 0 0,8 0 1,-8 0-13,2 0 0,1 0 22,-1 0 1,6-6-171,-6-1 1,2-6 119,-2 7 0,-5-3-14,5 3 1,-4 1-17,-3-7 1,0 5-80,1-6 48,-1 9 0,0-11-116,1 8 0,-7 1 126,-1 6 83,-7 0 0,3 0 0,-8 0 0</inkml:trace>
  <inkml:trace contextRef="#ctx0" brushRef="#br0">23409 4907 6340,'0'-10'700,"0"-1"-460,0 4-371,0 5 99,0-6 131,0 8-61,0 8-6,0 3 1,0 2 0,0 0 295,0 2-298,0-7 0,0 10 39,0-5-124,0 4 0,0-4-21,0-1 1,0-5-34,0 6 83,0-9-33,0 5-4,0-1 40,0-6 0,-3 7 64,-3-9 31,4 0 27,-7-9 1,3 5-170,-1-9-4,1 9 22,6-13-17,0 6 52,0-8-2,0-1 0,0 7 41,0 1-8,0 7 1,2-5 244,5 3-166,-5 5 286,6-7-254,-8 9 0,2 0 41,5 0-88,-5 9 0,7 2-6,-9 8 0,0 3 11,0 3 0,0-1-37,0 8 1,0 0-24,0 7 0,0 0 36,0-1 1,0 3-5,0 4 1,-7 2-36,1 5 1,-1 1 5,7-7 0,0 7-31,0-1 1,0-5-14,0-2 1,7-2-9,-1 2 1,3-2 51,-3 9 0,-1-16-42,7 3 1,-1-5 16,2 5 1,2 6-4,-8 0 0,5 0 10,-5-6 0,6-1 0,-7 1 0,7 6-19,-6 0 1,5 2-10,-5-2 0,1-4 16,-1 4 1,-5 2-3,4-2 1,-1 1 2,1-8 1,-4 1-9,5-1 1,-5 5-1,-2-4 1,0 4-26,0-11 0,2-2-7,5 2 1,-5-6 36,4 6 0,-4-6-5,-2 6 1,0-6-27,0 6 0,-2-2 3,-4 3 0,4 1 52,-5-8 0,3 8-38,-3-2 1,5 3 24,-4-3 1,4 2 25,2-8 0,0 8 7,0-2 0,0 3-20,0-3 1,0 4 6,0-3 0,0 1-68,0-2 0,0 11 52,0-4 1,2 4-50,4-5 1,-1-5 26,7-1 0,-7 4-9,1 3 1,3 4 45,-3-11 0,1 5-3,-7 1 0,0-1 20,0-5 0,0 4 114,0-3 1,0 3-189,0 3 1,0-7 57,0 0 1,-7 0-43,1 7 1,-3-7-68,3 0 0,4-2-95,-5 3 1,3 3 155,-3-4 0,5-2-20,-4 3 0,1-3 82,-1 2 0,4 4 2,-5-3 1,-1-3 51,1 2 0,1-2-76,6 2 1,0 2 6,0-8 1,0 6 11,0-6 0,0 6-73,0-6 1,0 0 63,0-7 0,0 7-112,0 0 1,0 6 75,0-6 0,6 2-13,1-3 1,-1-1 30,-6 8 1,0-6 3,0 6 1,0-6 2,0 6 0,0-6 7,0 6 1,0-2 6,0 2 1,0-2 0,0-4 0,0-2 6,0 8 1,0-6-36,0 6 1,0-6-2,0 6 0,0-6-4,0 6 1,0-9 16,0 3 0,0-2-36,0 2 0,0-5 19,0 5 0,0 2-6,0-3 0,0 1-7,0-7 1,0 1-1,0-1 1,0 0-13,0 1 0,0-1-6,0 0 1,-6 1 29,-1-1 1,-1 0-22,1 1 144,5-1 0,-13 0-87,9 1 1,-7-1 10,6 0 0,-1-6-46,1 0 1,5 0 5,-4 6 0,4-6-32,2 0 1,-3-7-44,-3 7 29,4 0 36,-7 7 0,9-8 145,0 1-75,0-8 0,-6 5 92,-1-3-123,1-5 22,6 7-81,-9-1 0,7-4-30,-4 9 19,-5-8-31,0 12-104,-8-7 145,0 10 1,-1-3 48,1-4 1,6 4-53,0-4 1,-2-2 153,-11 2 0,5-1-38,-5 8 3,5-10 0,-5 8 0,-2-5 37,-2 4 1,4 2-75,-6 0 0,8-8-161,-1-5 0,3 3 154,3-2 1,6-1-596,0-6-249,9 0 288,-5 0 0,9-2 2,0-5 510,0 5 0,9-15 0,1 6 0</inkml:trace>
  <inkml:trace contextRef="#ctx0" brushRef="#br0">22945 4637 9181,'10'-13'-658,"-1"2"533,0 3 259,-7 1-167,6 7 0,-5 0-142,3 0 0,-4 0 127,7 0 95,-9 0 1,0 2 47,0 5 0,2-5-139,4 4 51,-4 5 1,7-7-136,-9 9 150,0-8 1,0 5-7,0-3-11,0-5 25,9 15 1,-5-8-42,9 4 0,-7 2 36,7-9 1,-6 3-18,5-3 1,1-2 58,7 9 1,1-8-56,5 1 1,-5 3 16,5-3 1,4 0-47,2-6 1,3 0 14,-3 0 1,5 0-13,-5 0 0,2 0-146,-2 0 0,3 0-367,-9 0 188,-1 0 343,-5 0 0,-1 0 1,0 0-1</inkml:trace>
  <inkml:trace contextRef="#ctx0" brushRef="#br0">8602 5719 6551,'0'13'-40,"0"0"0,2 0 47,4 6 1,-4 2-24,5 5 0,-5 6 43,-2 13 1,-2 7 0,-2 12 0,-5 7 39,-2 4 0,-2 13-54,-6 9 1,-2 6-196,8-49 1,0 1-1,1 2 1,0 0 201,-3-2 0,-2 0-5,1 1 0,0 1 0,-2 0 1,-1-2-1,2-2 0,0-1 61,-15 45 0,2-13-89,-3-1 1,-1-10 84,8-2 1,0-9-30,7 3 0,2-14-88,4-6 0,-2-4 128,8-2-182,1-9 0,8-4 64,5-14 291,3-3-256,10-18 0,8-18 0,2-14 0</inkml:trace>
  <inkml:trace contextRef="#ctx0" brushRef="#br0">8118 7033 8108,'-49'19'-484,"4"0"1,-2 1 400,2-1 1,2 0 77,10 1 1,5 5 142,9 1 0,8 0-163,5-7 0,6 1-6,6-1 1,5-2-3,8-4 1,9 2-110,5-9 1,3 1 64,3-7 1,6-5 62,0-7 0,11-1-28,2-13 0,0-2-1,6 2 0,-4-2-45,-2 3 0,0 3 20,0-4 0,0 7 7,0 6 1,-2-2-3,-4 9 63,4-9 0,2 4 0,10-8 0</inkml:trace>
  <inkml:trace contextRef="#ctx0" brushRef="#br0">11482 5700 8103,'-19'12'0,"-1"1"-427,1 2 0,-5 3 0,3 3 0,4 3 424,-1 1 1,8 16 76,-3-2 1,8 12-52,-1 1 1,4 4 0,2 4 0,0 2-25,0 2 0,0 9 26,0-2 0,0 4-36,0 3 20,0-1 1,0 7 0,0 2 39,0 2-75,0-7 1,-7 3 0,-1-13 22,-3-7 1,5-4 0,-7-2 1,2-17 1,-2-9-7,-4-8 4,6-14 0,-2-10 0,0-12 1,7-14-47,-7-6 0,7-7 63,-7-6 0,2 2 1,-2-9 0,-2 7 10,9-6 0,-3 6 3,3-7 0,4 9 84,-5-2 0,11 13-92,3 6 1,10 7 30,2 6 1,9 7-21,11 12 1,8 16-19,5 16 0,4 7 22,2 7 0,0 4-136,0-5 0,0-6 24,-1-6 0,4-5 26,3-14 0,-10-12-18,4-27 0,-7-18 69,1-34 0,4-17 0,-32 35 0,1-1 0</inkml:trace>
  <inkml:trace contextRef="#ctx0" brushRef="#br0">7558 9448 8102,'0'-20'0,"0"1"1,0 0-1,0-1 1,0 1 361,0 0 0,-11 8 0,-6 5-47,-7 3 0,-4 6-370,3 3 48,3 5 1,-12 8-1,6 0 47,-2 1 0,0 1 1,-5 3-120,3 2 1,8 6 2,-1-6 0,3 6 0,3-4-123,0 2 0,8-7 29,4 3 1,5 2 90,2-2 1,2 2 24,5-3 1,12-3-7,13 4 1,13-5-7,7-2 1,4 1 5,2-1 73,0 0 0,0-6 0,-2 0-19,-5 2 1,3 5 16,-9 5 0,-2-3 72,-11 4-97,-4-5-4,-17 7 22,-3-7 1,-10 16 8,-4-5 1,-11-2 0,-11 0 94,-2-2-101,6-2 0,-12-7 129,3 0 1,5-1-74,3-5 1,3-5 136,3-8 1,-1 0-93,1 0 0,6-8-92,0-5 0,9-7 0,-2-5-50,3-8-11,3-3 1,0-11 0,3-5-113,3-4 1,5-2 129,8 0 1,-6-6-230,0 0 223,0-9 1,6 4-138,0-8 1,1-1-1,-1 3-273,0 4 374,1-4 1,-1 22-215,0-5 0,-6 15-60,0 4 64,-8 9 0,3 17 279,-8 0 0,0 9 0,0-5 0</inkml:trace>
  <inkml:trace contextRef="#ctx0" brushRef="#br0">8041 9583 8102,'9'28'-7,"-5"-5"1,9 8-1,2-1-35,2 0 1,5-5 234,3 8 23,-3-1 1,12-2 0,-6-2-97,2 0-12,2-7 1,1 1-1,-1-12-51,2-1 1,-6-3 84,-2-6 0,-5 0 165,-1 0 1,-7-6-103,-1-1 57,-7-8 1,3 5-52,-8-10 0,-2 1-65,-4 0 0,-3-3 0,-6-1 57,2-3 1,0 0-17,-6 7 0,0-7-188,-1 0 1,1-6 22,0 6-274,-1 1 0,3 3 0,2-1-271,2-3 0,3-6-54,-3 6 0,2 0 163,4 7 1,3-1-287,-9 1 121,9 8 0,-7-4 579,5 9 0,4-1 0,-7 7 0,9 0 0</inkml:trace>
  <inkml:trace contextRef="#ctx0" brushRef="#br0">10999 9293 8102,'-13'0'-135,"2"-2"0,0-2 317,0-3 1,7-8-81,-2 2 1,19-4-91,6-2 0,7 6 1,-3 0 43,3-2 1,9 4-1,-3 1 32,4 1 0,3 3-45,0 6 1,-1 2 37,1 4-12,-9 5 0,4 17 0,-8 6 147,-2 9 1,-5 6-171,-6 9 0,-4 9 12,-9 4 1,0 4-50,0 2 0,-3 1-134,-3-1 1,2-8-9,-9-5 0,2-6-458,-2-7 451,-4-12 0,13-13 1,-7-11-254,2-2 0,-6-9 6,2 2 387,-4-3 0,-11-3 0,-2 0 0</inkml:trace>
  <inkml:trace contextRef="#ctx0" brushRef="#br0">10979 9738 8102,'30'-26'0,"-4"0"0,4-6 177,2 6 1,7-6 119,6 6 0,-2-8 91,9 2 0,-7 4-300,6 2 1,-8 4-90,2 3 1,3 0-230,-3-1 1,-2 10 118,-11 3 1,-4-1-91,-9 1 1,0 1-50,1 6 1,-7 0-455,0 0 0,-9 2 704,2 4 0,-4 5 0,-2 8 0</inkml:trace>
  <inkml:trace contextRef="#ctx0" brushRef="#br0">11849 9641 8102,'0'19'-707,"2"1"794,5-1 1,-5 7-1,4-1 401,-4-1 0,5 0 0,-1-1-31,-1 3 1,3 0-281,-1-7 1,8 0 0,-2 1 0,4-1-149,2 0 1,0-6-1,1 0 1,1-9-55,5 3 0,-4-5 152,3-2 1,-3 0-43,-3 0 1,0-9 0,1-3 14,-1-6 1,-6-1 0,-2-2 58,-3-5 0,-1 2-11,-7-8 1,0 2-96,0-2 37,0-5 0,-2 14-372,-5-10 0,3 8 1,-7-5-30,3 2 1,-5 0-311,6 2 497,1 5 0,-1-7-880,1 8 0,-9 1 9,2 0 995,4 8 0,-16-15 0,3 5 0</inkml:trace>
  <inkml:trace contextRef="#ctx0" brushRef="#br0">6804 10182 7504,'6'-13'0,"3"2"-808,2 3 1291,-7 1 1,7 7 0,-5 0 497,7 0-688,-4 0 1,1 0 154,-3 0-124,-5 0-87,7 0-27,-9 0 47,0-8-656,0 6-1111,0-16 869,0 16-349,8-15 99,-6 15 891,7-7 0,-1 18 0,3 2 0</inkml:trace>
  <inkml:trace contextRef="#ctx0" brushRef="#br0">6166 9795 8102,'-9'-19'4,"-3"0"0,-6 2 157,-1 4 1,0 6-1,-1 16 1,1 10 155,0 11 0,-1 7 39,1 1-388,8 10 1,-4-5 0,9 8 237,2 3-325,1-7 1,6 2-1,3-6 208,7 2-244,4 0 0,11-14 0,4-6 24,5-3 1,10-11-24,5-5 0,-3-4 53,2-2 1,-8-8 120,3-5 1,1-11 255,-2-2-249,-9-8 0,-8 4 0,-8-9 401,-1 1-309,-8-1 1,-3 0 0,-8 1 194,0-1 0,-2 0-193,-4 1 1,-5-3 22,-8-4 0,-1 4-144,1-4 0,-7 4-9,0 3 0,-8 1-107,2 5 1,4 6-98,2 13 0,-2 5-309,2 8 0,-6 0 55,6 0 1,1 2-624,5 4 751,1 5 0,8 2 339,5 0 0,-5 8 0,0 9 0</inkml:trace>
  <inkml:trace contextRef="#ctx0" brushRef="#br0">10979 9892 8337,'-2'-17'0,"-2"2"1657,-3 2-487,1 0-1409,-3-6 0,7 6-439,-4 0 0,12 7 22,7-7 1,-2 8 220,2-1 0,-7 2 435,7-3 0,-9 5 0,5-6 0</inkml:trace>
  <inkml:trace contextRef="#ctx0" brushRef="#br0">10322 9119 8102,'0'-21'-18,"0"-3"0,0-2 0,0 3 391,0 1 1,-2 14 0,-2 8-126,-3 10 1,-6 10 42,7 6-262,-9 4 1,4 17-1,-6 4-48,4 5 0,-2 2 0,6 0 0,1 0-11,-1 0 1,3 2-71,6 5 1,2-12-30,4 5 1,1-11-15,12 5 1,-2-16-66,15 3 0,1-15 194,5-5 53,1-8 1,0-13-1,-1-5-38,1-6 1,-7-10 184,0-3 1,-8-8-21,2 1-62,-5-3 1,-3-9-1,-6 0 179,-5 2 1,-5 0-165,-2-2 0,-2 2 12,-5-9 0,-5 7-88,-14-6 1,2 6 2,-8-7 0,0 9-50,-7-2 1,0 4-161,1 3 0,-1 10-352,0 8 255,1 1 0,5 10 0,3-3-1135,2 5 1099,3 5 1,5 4 0,3 5-794,4 5 1090,5-3 0,8 8 0,0-6 0</inkml:trace>
  <inkml:trace contextRef="#ctx0" brushRef="#br0">6591 11689 8102,'-6'-13'-159,"-3"2"1,1 1 0,-3 1 0,0-2-1,-4 3 658,-2-1 0,-2 3 0,-1 6 1,-1 0-195,-5 0 0,2 0 0,-6 2 1,2 2-11,5 2 0,-5 10 0,2-4-285,2 6 0,3 9 0,4 6 1,4 3 54,7 3 1,-3 2 76,2 4-325,1 4 1,15 3 0,4-3-406,4-2 452,2 7 0,11-5 0,7 5-336,6-9 345,2 0 0,-7-23 0,3 1 82,4-8 0,-4-6 23,4-9 0,-6-2 152,-7-5 0,2-6-122,-8-12 1,0-6 356,-7-7-285,1-1 0,-10 1 0,-3-3 98,-5-4 0,4 2-17,1-9 0,-1 7-66,-6-6 0,0 6-28,0-7 1,-6 7-61,-1-7 1,-8 7-18,2-6 0,-4 8-60,-2-2 0,6 6-241,0 7 1,2 4 223,-1 9 0,-4-1-544,10 1-1708,-9 0 1363,13 8 976,-7 2 0,9 9 0,9 9 0,2 2 0</inkml:trace>
  <inkml:trace contextRef="#ctx0" brushRef="#br0">7596 11998 8102,'11'0'3672,"-2"0"-3271,-26 0 1,10-6-537,-12-1 0,10 1-27,-4 6 1,9-2 0,-2-5-1316,3-6 1048,3 5 0,9-10-1423,4 6 1190,4-6 662,2 8 0,1-7 0,-1 6 0</inkml:trace>
  <inkml:trace contextRef="#ctx0" brushRef="#br0">8234 11167 8102,'-6'-19'63,"-3"2"1,-1 2 0,-5 4-1,-3 0 1,-1 3 0,0-1-1,2 3 541,4-3 1,-5 7-1,6-5-369,-6 5 0,8 11-186,3 4 1,5 4 0,2 4-1,0 5 51,0 6 1,2 11-9,5 2 1,-3 9-274,9-2 158,0 12 0,8-4 0,3 7-162,2-1 72,8 3 0,-10 6 0,8-4-171,2-7 0,3-14 226,1-12 1,-8-8 77,-4-10 0,2-10-6,-2-3 0,-9-7-70,-10-7 302,-5-3 1,-2-10 0,0 1-36,0 0 1,-2-1 63,-5 1 1,-4-7-9,-8 1 1,-7-1-178,0 6 1,-1 1-81,1 0 0,4-1-130,-3 1 0,3 0-398,3 0 1,6 1-410,0 5-305,9-4 758,-14 15 1,18-6-275,0 8 0,9 0 748,10 0 0,1 8 0,8 3 0,2 8 0</inkml:trace>
  <inkml:trace contextRef="#ctx0" brushRef="#br0">10709 11187 8102,'-20'0'-28,"-5"0"1,-1 0 0,2 0 0,3 0 0,1 0 0,-1 0 0,-3 0 564,-2 0 1,1 0 0,7 2 0,3 4-348,3 7 0,1-2-165,-2 2 0,4 6 0,9 9-108,0 2 0,9 2 0,4 5-35,4-5 0,4 4 2,5-3 0,-2 3-79,8 3 77,0-1 1,5-8-1,-3-4-4,-2-4 0,-2-5 95,3-4 0,1-5-30,-8-8 268,0 0 0,-13 0 1,-3-2 31,-1-4 1,-3-7 117,-6-13 0,0 5-91,0-5 1,-8-4 59,-5-2-297,-4 4 0,-3-9 0,1 7 85,0 0 0,-1-6-182,1 3 1,0 5-207,-1 3 0,7-3-395,1 2 0,7 0-394,-1 7 169,4 8 0,6 3 414,9 8 1,2 0 475,17 0 0,0 8 0,7 3 0</inkml:trace>
  <inkml:trace contextRef="#ctx0" brushRef="#br0">11366 11592 8102,'0'-13'1155,"0"1"0,0 5 426,0-6-669,0 9-565,0-5-726,0 9-43,0 0-472,8 0 423,3-8 0,9 3-496,-1-7 1,0 7 320,1-1-653,7-5 1299,-5 0 0,14-8 0,-5 0 0</inkml:trace>
  <inkml:trace contextRef="#ctx0" brushRef="#br0">12100 11109 8102,'-19'0'0,"0"0"0,-1 2 473,1 5 1,0-5-508,-1 4 1,1-1 0,0-1-262,-1 2 1,1 1 0,0-7-152,-1 0 343,10 0 0,-7 0 0,4 0-5,-5 0 387,8 0 0,-7 0-81,4 0 0,-5-9 91,-1-4 0,6-4-141,0-2 0,9 0 92,-2-1 0,3-1-86,3-5 1,0-4 7,0-9 0,9 7-122,4 0 1,6 2 99,7-2 0,2-3 26,4 10-72,5-1 1,-7 13 0,8 2 140,1 3 0,-7 1-81,1 7 1,-3 9 93,2 4 1,-4 15-2,-9 10-45,0 9 1,-1 11-1,-3 0-91,-2 0 1,-9 0-97,2 0 0,-4 9-277,-2 4 1,0-5 171,0-1-379,-8-5 1,6-2 0,-7-2 39,0-5 1,7-6-451,-4-13-280,4-12-302,2-3 1461,0-15 0,0-2 0,0-11 0</inkml:trace>
  <inkml:trace contextRef="#ctx0" brushRef="#br0">3904 10394 7670,'-19'11'-535,"0"-4"1207,8-5-180,2-2-474,27 0 0,-3-7 0,17-1 0,2-3 99,3-4 0,8-2-46,0-3 1,6 1-91,-5 0 0,5-1 54,-6 1 1,9-7-25,-3 1 0,-3 1-327,-3 11 1,-7-4-44,-5 4 1,1-2-695,-8 2 557,-9 5 496,-8 8 0,-18 8 0,-2 3 0</inkml:trace>
  <inkml:trace contextRef="#ctx0" brushRef="#br0">3904 10588 8102,'-30'19'-323,"5"0"516,3 1-147,11-10 193,3-1 1,16-11-40,5-5 0,7-3-206,5-10 0,5-5 38,9-1 1,0-6-130,-1 6 1,3-6-23,4 6 1,-4 0-234,4 7 1,-4-1 146,-2 1 1,-1 2-135,1 4 0,6 4 70,0 9 0,-2 9 269,-11 4 0,5 21 0,-7 7 0</inkml:trace>
  <inkml:trace contextRef="#ctx0" brushRef="#br0">4310 12558 8077,'-13'0'585,"1"0"0,7-2-297,-1-4 1,10 1-86,3-7 0,10-1 1,2-7-1,11-1 3,7-5 0,1 3-236,1-10 0,8 8 94,5-8 1,4 1-733,2-6 458,-9-1 0,5 9 0,-9 2-250,-2 0 0,-5 15-420,-5 0 89,-14 9 1,-10 21 790,-9 9 0,-3 8 0,-3 5 0,-7 8 0,-13 5 0,3 3 0,-10 3 0,10 0 0,-3 0 0,-2-6-112,2-1 0,1-8 70,5 2 0,7-6 785,0-7-60,9-4 1,-2-17-228,12-5 0,1-4 59,12-2 1,-2-15-433,15-4 1,1-15-112,5-5 1,7-2-241,0-10 1,9 1 75,-2-1 1,-3-5-201,3 5 1,-9 1-76,2-1 1,-7 8 466,-5-2 0,3 4 0,-6 2 0</inkml:trace>
  <inkml:trace contextRef="#ctx0" brushRef="#br0">831 11728 8102,'-17'-3'0,"2"-1"-74,2-2 1,8-9 0,-1 2 0,4-4-82,2-3 1,15 1 179,4 0 0,20-9 0,2-7 0,8-5 48,11-6 1,3-7 9,14 1 0,-2-4-2058,15-1 1987,0-1 1,-42 29-1,-1 0 1,45-29 70,-1 0-254,-18 8 0,0 10 0,-24 12 464,-10 6-1353,-9-1 1060,-11 20 0,-25-5 0,-7 8 0</inkml:trace>
  <inkml:trace contextRef="#ctx0" brushRef="#br0">1469 11090 8226,'-20'11'-1025,"8"-3"627,-1-8 434,8 0 0,-1 7 103,12-1 0,14 3 175,12-3 1,7 5-119,6 8 1,11 3-46,8 3 1,0-1-16,-6 8 1,7 7 8,-1 6 0,1 11-162,-7 2 1,-11 4-196,-8 15 0,-11-2 84,-16 16 1,-5 3 59,-14 3 0,-14 1-125,-18-14 0,-8-9 109,-11-10 0,0-5 23,0-2 0,-6-17 125,-1-9 0,1-11-127,6-8 1,-5-4 242,5-9 0,-2-17-44,15-9 0,2-17 89,11-9 0,6-12-265,13-7 0,5-4-178,8-2 0,17-3-17,9-4 1,10-1 40,9-6 1,7 6-96,12 7 0,7 10-138,13 3 1,-5 1 9,5 6 417,-13 4 0,-2 16 0,-9 3 0,-2 9 0,-4 9 0</inkml:trace>
  <inkml:trace contextRef="#ctx0" brushRef="#br0">8872 9583 8102,'-8'11'-220,"3"-3"1,-5-6-155,1 5 1,5-5 413,10 4 0,5-3-20,8-3 0,-6 0 0,0 0 53,2 0 0,2-7 0,3 1 3,-1 1-93,0-5 1,1 8 0,-1-7-216,0 0 221,1 7 1,5-13 0,3 9-117,2 1 91,-6-5 0,6 8 0,-6-5-216,1 5 0,8 2 120,-8 0 1,3 2 131,-2 5 0,-13 3 0,13 10 0,-15 8 0,8 2 0</inkml:trace>
  <inkml:trace contextRef="#ctx0" brushRef="#br0">9259 11476 7976,'0'20'-546,"0"-1"671,0-8 0,0 6 0,2-6 0,4-1 73,7-3 1,5-5-270,1-2 121,9 0 0,-5-2 1,10-5-1,3-5-234,7-6 0,6-7 1,9-1-282,0 2 0,0-4 182,0 3 1,-2-1-220,-4 6 502,4 1 0,-7 0 0,9-1 0</inkml:trace>
  <inkml:trace contextRef="#ctx0" brushRef="#br0">13028 9486 8102,'-13'0'-835,"1"0"647,-4 0 0,10 0 302,6 0 1,9 0-91,10 0 1,7-6 0,4-1-1,4 1 22,7-3 0,4 5 38,0-9-93,-4 9 0,15-11 0,-7 6-193,1-1 128,5-3 0,-14-4 0,7 2-299,-1 2 233,-6-9 1,6 1 139,-9-5 0,10-4 0,1 0 0</inkml:trace>
  <inkml:trace contextRef="#ctx0" brushRef="#br0">14227 8617 8102,'-13'0'-100,"0"0"306,9 0 1,-5 2 128,9 5-199,0-5 0,0 15 1,0-2 256,0 8-336,9-1 0,1 17 0,12-3 81,4 7-274,-5 11 0,14-5 1,-8 9-29,4 0 1,-1-2-292,2-5 0,2 7 193,-8 0 1,0 0-60,-7 7 0,-2 3-470,-4 3 603,-4 4 1,-18 20 0,-2 3 0</inkml:trace>
  <inkml:trace contextRef="#ctx0" brushRef="#br0">13647 10897 8138,'0'-11'416,"0"2"0,0 7-302,0-4 35,0 4 0,0-9 0,4 7-5,9-3 1,0-1-323,13 1 79,4-4 0,6-8 0,12 0 1,1 0-336,5-1 0,1 1 0,3-3-226,0-3 1,0 3-18,0-4 677,0-4 0,-8 0 0,-3-8 0</inkml:trace>
  <inkml:trace contextRef="#ctx0" brushRef="#br0">14826 10105 8885,'9'19'495,"1"0"-353,10 1 1,-1 7 0,0 6-135,1 3 0,5 5 0,1 2-368,-2 2 242,6 9 1,-6-11 0,6 8-95,-2 3 0,-3-7 1,-3 0-1,1-2-1217,3 0 1429,0 9 0,-7-13 0,1 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6475 11380 7900,'-13'2'-528,"1"2"1,-4 3 1264,-1-3-562,7-2 1,-8-2 101,6 0-100,3 0 0,-2-2-20,5-4 0,4 1-137,-5-8 0,5 7-334,2-7 235,0 0 1,-6 0 0,-1 0 121,3-2-1,2 5 9,2-3 0,0 0-2,0-6 0,0-1 33,0 1 0,0 0 20,0-1 1,0 7 6,0 0 1,6 1 11,1-8 1,1 7 107,-1 1 1,-3 1 177,9-2-289,-9-4 1,13 6 112,-4-8 1,-2 6-101,2 0 1,-7 0 65,7-6 0,-6 6 5,5 0 1,-1 0-3,2-6 1,2 6 25,-8 0 0,1 2 9,-1-2 1,-3-2 61,9 9 36,-9-1-204,5 7 121,-9 0-162,0 9 0,-9 4-15,-4 13 0,-4-5-162,-2 5 0,-1-2 85,1 1 0,-3-1-121,-3 8 1,3-2 215,-4 2 0,-1 5-21,1-5 1,-2 5-8,2 1 0,5 1-29,-5-1 0,7-1-16,6-5 1,-2 5 36,8-5 1,1 2-60,6-2 1,0-4 111,0-8 1,0 1 107,0 5 0,6-11-107,1 4 1,1-10 110,-1 4 0,-3-7-64,9 7 1,-7-9-43,7 3 1,-9-3 41,3 2 9,4-3-190,-1 5 1,10-8 68,-1 0 0,-6 0-147,0 0 1,0 0-47,6 0 1,2 0 109,5 0 1,-2 0-41,8 0 0,0-2 64,7-4 0,2 1-148,4-8 1,11 1 80,8-8 0,3 3 33,-3 4 1,11-4-99,9 4 0,8-4 153,-1-2 0,1 1-133,-2 6 1,5-6 157,-5 6 0,2-3 97,-1 2 1,-1-5-63,-13 6 0,5 1 165,-11-2 1,-5 2-30,-1-2 0,-14-2-118,-6 9 1,-4-1-29,-2 7 1,-9-6 37,-4 0 0,-11-1-124,-3 7 1,-7-2 679,1-4-771,-4 3 0,-2-14 78,0 4 1,0-4-152,0-2 1,0-7 46,0 0 0,0-6 15,0 6 0,0-8 56,0 2 1,0-5 78,0-1 1,0-1 63,0 0 1,0 1-124,0-1 0,-6 3-318,-1 3 0,1-1 122,6 8 1,0 7-16,0 6 121,-9 0 1,5 2-392,-9 5-275,9 4 110,-13 2 0,15 2 15,-5 4 0,5-1 233,2 8 1,0 0-451,0 6 1,2-2 364,5-4 0,1 4 539,5-4 0,13 4 0,-5 2 0</inkml:trace>
  <inkml:trace contextRef="#ctx0" brushRef="#br0">8486 12867 7717,'13'-19'0,"-3"0"-153,-1-1 0,6 8 1198,-2-1-702,-5 0 1,7-6 0,-6-1 0,0 1 0,1 0-1,-1-1 1580,0 1-1405,-3 0 0,-6 8-617,0 2 0,-2 9 139,-5 0 1,-3 0-380,-10 0 0,-8 9 215,-4 4 0,-13 2-188,-6-2 1,-7 4 34,-7-4 0,3 10-51,-9 3 0,-2 0 56,-11-7 1,5 7 362,-5 0 0,13-1 210,7-5 1,12-1-163,7 0 1,13-6 11,6 0-95,13-9 1,13 5-67,13-9 1,6 0 114,7 0 1,-2-6-32,8-1 1,0 1 143,7 6 1,-7 0-116,0 0 1,-8 8-133,2 5 1,-11 7 77,-2 5 1,-11 1-266,-2 13 0,-11 4 93,-15 15 1,-6 2 50,-13 4 0,2 5 9,-9 8 0,7 0-168,-6 1 0,14-8 158,-1 1 1,18 0-52,1 6 0,12-1 190,1-6 0,15 6-111,10-6 1,11-1-73,15 2 0,-2-17-124,9-3 0,6-17 104,6-8 0,9-6 199,-2-8 0,2-3 217,-2-9 1,-7-11-195,-12-8 0,1-9 100,-7-11 1,-3-1-932,-11-5 1,2-5 370,-8-8 1,6 0 374,-6 0 0,2-4 0,-7 0 0,3 0 0,0-7 0,1-4 0</inkml:trace>
  <inkml:trace contextRef="#ctx0" brushRef="#br0">8737 14259 7900,'13'10'1487,"0"-3"-994,0-5 1,6-13-222,0-8 0,9-11 383,4-15 1,3-5 487,-3-8 0,5-8-540,-5-5 1,4-4-299,3-2 0,-3-1-44,-3 1 1,-5 0-45,-9-1 0,0 3-26,1 4 1,-1 5-91,0 8 0,-6 11-246,0 8-170,0 9 1,0 19 224,0 5 1,-9 6-114,2 6 1,-1 11 25,1 9 0,-4 15-26,5-2 0,-5 12-74,-2 1 1,0 10-191,0 2 0,-2 14-98,-5-8 1,3 8-258,-9-14 1,0 7-569,-6-7 1,0 5 687,-1-11 0,1 0 100,0-19 0,-1 1 602,1-14 0,0 0 0,-1-15 0,1-3 0</inkml:trace>
  <inkml:trace contextRef="#ctx0" brushRef="#br0">9085 13911 7900,'0'-30'0,"0"-7"282,0 5 0,0-4-17,0-3 1,0 0 286,0 1 0,8 8-120,5 4 0,5 2-45,1-2 0,7 14-63,-1-1 1,10 2 73,-3 4 0,2 3-530,-1 11 0,-5 3-466,-9 10 1,-6-1-187,0 0 0,-9 3 401,2 4 1,-3-5-842,-3 5 1,0-5 750,0-1 1,0 5 472,0 1 0,0 0 0,0-7 0,0 0 0,0 1 0,2-7 0,4 0 0,-2-3 0,9 3 859,0-4-182,7-9 944,-1 0-1065,-8 0 1,-1 0-1315,-3 0 194,-5 0 174,6 0 1,-14 2 235,0 4 1,-1-1-104,7 8 323,0-9 0,2 4-169,5-8-1,3-2 756,10-4 0,-1-7-272,0-13 0,7 3 473,0-10 1,6 8-278,-6-8 0,0 8-162,-7-8 1,0 10-347,1-3 0,-3 5 232,-4 1-626,4 10 1,-13 1 277,9 9 0,-8 9-242,1 3 0,-4 23 119,-2 10 0,0 11 147,0 8 1,0-2 3,0 9 1,-8 9-27,-5 10 0,-13 4-37,-6 3 1,-13-7-407,-7 0 1,-6-10 13,-6-3 1,-12-2 218,-7-11 1,-1-10 8,7-15 0,1-9 79,5-11 1,1-8-121,12-5 1,13-12-121,19-7 1,6-13-601,8-6 1008,12-5 0,10-10 0,10-2 0</inkml:trace>
  <inkml:trace contextRef="#ctx0" brushRef="#br0">10380 14162 7900,'-21'19'779,"-5"1"1,2-1-228,-8 0 1,2 1-92,-2-1 1,-3 0-275,10 0 1,-1 1-258,6-1 0,3 0-782,4 1 549,5-10 106,8 8 0,8-16 114,5 4 1,4-12 304,3-7 1,8-4-267,4-3 1,4-7 184,3-6 0,0-3 193,-1-3 0,-1 1 298,-5-1 0,5 0-171,-5 1 0,-4 5 473,-2 1-739,-5 9 1,-8-12 0,-2 10-223,-3 1 0,-3 5-699,-12 6 1,-6 4 486,-13 9 0,3 15 6,-9 4 0,1 14 77,-1-1 1,-2 2 26,8-2 0,3 5-35,10-5 1,4-4 87,9-2 1,0-5-76,0-1 1,11-3 85,8-4 1,9-5-266,11-8 0,8-2 122,4-4 0,5-5-973,2-8 1181,0-9 0,9-2 0,2-9 0</inkml:trace>
  <inkml:trace contextRef="#ctx0" brushRef="#br0">11385 14104 7900,'11'9'4208,"-2"-5"-3027,-9 9 0,6-7-448,0 7 1,1 0-299,-7 6 1,0 9-601,0 4 1,-9 5 162,-4 1 1,-4 3-263,-2 4 1,-9-2 268,-4 9 1,-7-3-1880,-6 3 1,4-7 1873,-4-13 0,-4 4 0,-1-5 0</inkml:trace>
  <inkml:trace contextRef="#ctx0" brushRef="#br0">12970 13408 7164,'0'-19'-599,"7"6"1898,-1 0-1061,9 9 1,-13-13-1,7 4 1,-3-4-1,3 0 287,2 4 0,-5-11 0,5 3 206,-3-7 0,1 4-337,-2-2 0,-5 5 243,4 2-380,-4-1 1,-2 1 327,0 0-473,0 8 1,-2 2-130,-4 9 0,-7 0-227,-13 0 0,2 18 231,-8 7 1,2 12-591,-2 8 0,-5 6 308,5 14 0,-2-3-36,2 9 1,-3-2-35,9 1 1,7 3-126,6-8 1,9-7 66,-3-7 0,7-16-26,7-3 1,4-11 373,8-8 1,2-4-70,5-9 0,2-2 18,4-5 1,3-4-96,-9-8 0,1 0 261,-1-1 0,-4 8 33,3-1 1,-1 2 35,2-2 0,-5 2-145,5 5 1,-4 4-90,-3-5 1,2 5 119,5 2 0,-4 9-64,3 4 0,3-3 191,-2 3 1,2-2-71,-2 2 1,-5 2 580,5-9 0,-4 1-26,-3-7 1,-6-2 203,0-5 0,-9 3 45,2-9-453,-3 0 1,-3-6-267,0 0 1,-7-1 30,1 1 0,-9 6-181,2 0 1,-4 2 93,-3-2 0,7-2-506,0 9 1,1 0-86,-8 6 0,1 0-301,0 0 0,-1 0 463,1 0 1,6 6-1389,0 0 1084,0 9 1,0-12-248,0 3 899,9 5 0,-4 0 0,8 8 0</inkml:trace>
  <inkml:trace contextRef="#ctx0" brushRef="#br0">13647 13621 7814,'11'0'261,"-3"2"1051,-8 5-621,9-5-293,-7 6-1710,7 1 808,-9-7-924,0 15 827,0-15 774,0 15 293,0-14-380,8 5 424,3-8 1,8-6-212,0-1 0,-1-8 315,-5 2 0,4-4 266,-4-2-637,12 0 1,1-1-335,0 1 0,0 2-850,-13 4-28,4 4 557,2 9-181,0 0 0,-8 9 183,-4 4 1,-5 4-3,-2 2 1,0-6 358,0 0-12,0 0 56,0 6 0,2-8 337,4-5 296,-3-3 0,7-3 45,-3 0-114,-5 0 0,15-9-166,-4-4 1,-2 2-50,2-1 0,-7-1-173,7-7 0,0 3-285,6 4 1,-6-2 206,0 9 0,0-7 36,6 6 0,-6 1-150,0 6 1,-7 0 88,7 0-169,-9 9 79,5 1-609,-9 10 282,0-1 0,7-6-732,-1 0 279,0-9 806,-6 5 0,9-18 0,2-2 0</inkml:trace>
  <inkml:trace contextRef="#ctx0" brushRef="#br0">14710 12674 7811,'0'-13'169,"0"0"1,0-2 1846,0-2-683,0 7-916,9 1 1,1 11-285,10 5 0,1 12 75,5 13 0,-5 13-94,5 7 1,-4 6 20,-3 6 1,-8-4-77,-5 5 1,-4 3-64,-2 3 0,0-2-445,0 2 0,-8-7-552,-5 7 1,-4-9 479,-3 3 1,1-12 210,0-1 1,-1-18 72,1-2 0,6-17 1106,0-8-418,9-5-193,-5-2 1,9-9 17,0-4 0,2-6 312,5-7 0,4 3-380,8-9 0,0 8-328,1-2 0,-1 5-112,0 1 0,1 10 142,-1 3 0,0 5 53,1 2 0,-7 0-35,-1 0 1,-7 9-60,1 3 1,-4 8-51,-2 6 0,-2-3 6,-4 9 0,-5-6-314,-8 6 1,-1-8 182,1 2 1,6-7-903,0-6 455,9 4-123,-5-15 876,9 7 0,11-18 0,8-4 0,3-4 0,10-2 0,0 0 0,7-1 0,-7 3 27,0 4 1,-8-2-25,2 9 0,-5-1 1418,-1 7-713,-1 0 763,-8 0-298,-3 9 179,-8 2-1083,-8 8 0,3-2-206,-8-4-352,9-4 377,-4-9-98,8 0 1,2 0 11,4 0 0,3-9-42,4-4 0,4 2-95,-4-2 1,4 3 79,2-3 0,1-2 23,-1 8 0,-6 1 14,0 6 86,-9-9-426,5 7 1,-9-4-272,0 12 1,-3-4-37,-3 5-333,4 4 1,-9-9-129,5 4 577,4-4 716,-7-2-64,18 0 0,1-6 93,10-1 1,-1-1-242,0 1 1,1 5 150,-1-4 1,0 4 45,1 2 1,-8 0 119,1 0-275,0 0 0,-2 8-259,-5 5 41,5 4 0,-9 3 50,5-1 0,-5 0 321,-2 1-210,0-10 552,0 7-350,0-14 0,2 3 382,4-12 0,-1 1-363,8-8 1,-7-2-331,7-10 0,0 1 169,6-8 0,1 0 0,-1-7 0</inkml:trace>
  <inkml:trace contextRef="#ctx0" brushRef="#br0">16198 12442 7900,'0'-10'4413,"0"1"-4146,0 9 1,0 11-186,0 8 0,0 11 99,0 15 0,-2 13-514,-4 13 0,-5 13 217,-8 6 1,-9 7-1059,-4 6 1,2-7 507,-3 1 0,10-9-167,-3-11 1,4 0 303,3 1 1,2-12 258,4-8 1,4-11 546,9-14 1,0-12-255,0-8 1,9-9 807,4 3 1,2-7-441,-2-7 1,4-3 528,-4-10 0,4 1-455,2 0 1,-1-7 33,-5 0 1,4-2-444,-4 2 1,4 7 24,2 0 0,0 2 178,1 10 0,-7-6-124,0 7 0,-9 1-277,2 12 1,-4 4 105,-2 8 1,-8 7-213,-5 0 1,-4 8-235,-3-2 1,1-4-444,0-2 1,-1-5-6,1-1 0,2-1 414,4 0 1,-4-8 515,4-5 0,-4 5 0,-3 0 0</inkml:trace>
  <inkml:trace contextRef="#ctx0" brushRef="#br0">16334 13756 7900,'2'26'747,"4"0"0,-4-1 338,5-5-613,-5-1 1,-2 0-420,0 1-682,0-10-2082,0 8 1459,0-16 885,0 6 0,0-10 367,0-4 0,0-5 0,0-8 0</inkml:trace>
  <inkml:trace contextRef="#ctx0" brushRef="#br0">16450 13447 11978,'0'19'0</inkml:trace>
  <inkml:trace contextRef="#ctx0" brushRef="#br0">17513 12597 12205,'-2'-11'1702,"-5"5"1,3 6-1419,-9 6 1,-2 7-85,-11 13 0,3 0 1,-10 10-1,-1 9 261,-2 9 0,-10 2-319,1 15 0,-8 2-192,1 10 1,-2-1 279,3 8 0,4-8-2902,8 1 1,2-10 1251,5-2 1,4 0-166,9 6 1,0-8 820,-1-5 0,7-4 764,1-2 0,7-6 0,-1-1 0,4-16 0,2-3-118,0-17-1,0-6 1,0-12 777,0-3 1,2 0-33,4-14 0,-4 3 322,5-15 1,-3 6-366,3-6 0,1 0-325,5-7 1,4 0-329,-4 1 0,4 1-43,3 5 1,5-2 180,1 8 0,0 0-467,-7 7 1,3 6-514,4 0 0,-5 9 427,5-3 0,-5 12 56,-1 1 0,-3 16 84,-4-3 1,2 11 290,-9-4 0,1 6 2,-7-6 1,6-1 108,1-5 1,-1-1 117,-6 0 1,0-6 448,0 0 1,0-6 1351,0 6-926,0-9-581,0 4 0,-2-8 92,-5 0-973,5 0 435,-6 0-24,-1 0 0,7-8 0,-7-3 0</inkml:trace>
  <inkml:trace contextRef="#ctx0" brushRef="#br0">17262 13428 7900,'0'10'2978,"2"-1"-3968,4-9 1,-2 0 538,9 0 0,-6 0-806,6 0 1257,0 0 0,6-9 0,0-1 0</inkml:trace>
  <inkml:trace contextRef="#ctx0" brushRef="#br0">17590 13505 7900,'0'19'294,"0"1"598,0-1 0,0-6-136,0 0 0,0-7 841,0 7-967,0-9-720,0 5 0,2-9-427,5 0 0,-3 0 413,9 0 1,-7 0-455,7 0 503,-8 0 1,5 6-881,-3 1 522,-5 8 0,7-11 765,-9 9 1,-3-2 21,-3 2 1,2 2 281,-9-9 1,6 3-2437,-6-3 1386,1-4 1,-8 7-1313,1-9 1706,8 0 0,-6 0 0,6 0 0</inkml:trace>
  <inkml:trace contextRef="#ctx0" brushRef="#br0">18267 13795 11670,'-11'19'1588,"5"0"0,-5 12-1135,-2 7 1,-6 3-446,-7 10 1,2-1 0,-6 4 0,0-5-3114,0-2 3105,-2-2 0,-15-15 0,-3-2 0</inkml:trace>
  <inkml:trace contextRef="#ctx0" brushRef="#br0">19601 13312 7900,'0'-20'-1029,"0"1"656,0 0 0,0 6 178,0 0 253,0 0 4,0-6 215,0 8 215,0-6-366,0 15 140,0-7-108,0 9 135,0 0 0,-3 7-561,-3-1-60,4 1 247,-7-7-17,9 0 69,0 0 138,0 8 46,0-6 338,0 7-168,0-9 1378,0 0-1410,0-9 1,0 5 266,0-9 255,0 0-250,9-6-26,-7 0-169,15-1-126,-15 1 1,7 6-192,-9 0 127,8 9-155,-5-5-39,5 1-247,-8 6 45,0-7-71,0 9 1225,0 0-869,0 9 1,0-5 9,0 9 0,0 8-120,0 11 0,0 5 71,0 2 1,-2 8-387,-4 4 0,3 12 114,-3 1 1,4 9-10,2-2 1,-7 6-239,1 7 1,-3-13 172,3-1 1,4-9-54,-5-10 1,5-12-271,2-13 88,0-5 1,0-12 126,0-9 1,9-15-850,4-11 1273,4-9 0,11-3 0,2-12 0</inkml:trace>
  <inkml:trace contextRef="#ctx0" brushRef="#br0">19678 13235 7900,'-9'-39'0,"7"-2"410,-4-4 1,-3 4 607,3-4 1,-1 11-751,7 2 1,7 6-39,-1-6 1,11 8 116,3-2 1,8 5-74,10 1 0,1 3-202,0 4 0,-1 5-140,1 8 1,0 8-224,-1 5 0,-8 7 3,-4 5 0,-13 5-381,-7 9 1,-6 0 297,-6-1 1,-5 1 72,-8 0 0,-3-1 285,-3 1 0,1 0-143,-8-1 1,8-6 250,-2 1 1,11-10 85,2 3 0,3-5 302,-3-1-277,4-1 0,11-8-57,5-5 1,12-4-257,13-2 1,11 7 101,2-1 0,11 9-355,2-2 1,-2 4 138,2 3 0,-2 8 48,-11 4 0,-2 4 65,-11 3 0,-12 0 246,-14-1 0,-17 7 100,-15 0 1,-6 0-141,-19-6 0,-1-7 18,-6 1 1,-4-10-47,4 3 1,-2-5-278,15-1 1,0-10 99,6-3 0,0-5-1227,1-2 798,7 0 1,6-9-394,12-3 929,4-6 0,18-10 0,2-2 0</inkml:trace>
  <inkml:trace contextRef="#ctx0" brushRef="#br0">20625 13041 7630,'0'-10'5310,"0"1"-4597,-9 9 1,7 2-359,-4 5 0,-3 12-166,3 13 0,-1 13-284,7 7 1,0 10 136,0 2 0,0 9-444,0-2 0,0-4 348,0-3 0,-6 1-1174,0-7 1,-1 2 510,7-15 1,-6-7-1162,-1-5 1878,1-10 0,-3 5 0,-2-9 0</inkml:trace>
  <inkml:trace contextRef="#ctx0" brushRef="#br0">20412 13177 7814,'-10'-46'624,"3"1"1,5 2 259,2 11-191,0 4 1,9 15-261,4 1 1,6 7-44,7-1 0,4 4-157,8 2 1,10 2-46,3 4 0,-1 11 20,1 9 0,-8 6 13,2-6 0,-10 9-1,-3-3 0,-15 4-12,2 3 0,-12-7-1288,-1 0 0,-4 0 553,-2 7 1,-10-9-48,-10-4 1,1-5 124,-7-1 1,-4-1-11,-2 0 0,-5-1-204,-1-6 1,-1-3 226,0-9 1,7 0-110,0 0 1,10-2 544,3-5 0,0-3 0,8-10 0</inkml:trace>
  <inkml:trace contextRef="#ctx0" brushRef="#br0">21572 13099 7900,'0'-19'-39,"-8"0"-333,6-1 200,-16 1 167,16 0 107,-6-1 0,8 1 251,0 0 143,0 8 105,0-6-344,0 15 1,0-9 745,0 4-622,8 5 0,1-8 85,4 3 0,4 5-63,-4-4 1,6-5 126,7-2 1,-3 2-114,10-2 0,1 3 75,11-3 0,-4-4-41,4 4 0,2 2-100,-2-2 0,1 7-249,-8-7 1,-1 8 75,-5-1 1,-4 4-107,-9 2 1,-6 8 86,0 5 1,-9 13-354,3 6 1,-5 5-54,-2 1 0,0 8-275,0-1 0,0 10 169,0 3 0,-2 9-15,-5 10 0,5 7-152,-4 0 0,4 6 18,2-6 0,0-3 516,0-10 1,0 2-67,0-9 1,6-6 488,0-6 0,1-9-184,-7 2 0,0-7-15,0-5 0,0 1 153,0-8 1,-9 0-153,-4-7 0,-4 7 101,-2-1 0,-3 1 116,-3-7 0,1-6-205,-8 0 1,6 0-89,-6 6 0,8-1-890,-2-6 1,-2 4-63,3-10 0,-3 7-436,2-7 1,4 7-476,-3-6 0,3-1 860,3-6 0,0 0 215,-1 0 0,1 0 27,0 0 598,-1 0 0,1-9 0,0-1 0</inkml:trace>
  <inkml:trace contextRef="#ctx0" brushRef="#br0">4639 11032 7655,'13'-19'0,"0"-1"-675,2 1 0,-5-2 1161,3-5 1,-2 11 51,2-5 1,-4 5 181,-9-4-230,0 0 1,-3 8-46,-3 5 0,2 3 350,-9 3-214,9 0-203,-5 0 56,0 0-313,7 0 135,-6 0-186,8 0-71,0 9 0,-7 2 67,1 8 1,-9 0-159,2 1 1,-7 10 35,-5 8 1,-5 12-176,-9 14 0,-8 7 146,-5 13 0,21-40 1,-2 2-172,-2 5 0,-1 1 1,-4 1-1,-2 1 243,0 4 0,0 0 0,0-4 1,1 0-11,2-2 0,0-1 0,5-6 0,0-2 2,-31 34 1,14-4 121,6-15 0,12-4 37,8-16 1,12-8-12,6-4-461,-4-13 167,9-5-75,-6-8 620,8-8 1,0-3-376,0-8 1,0 0 56,0-1 1,0-6 178,0 1 1,-7-8 14,1 8 0,-1-3-134,7 2 1,0-2-128,0-4 1,3 2 108,3 4 0,5 7-123,8-1 0,0 1 91,1 6 1,6 5-29,-1 1 0,8 7-14,-8 7 0,3 3-1,-2 10 0,-11 8 112,4 4 0,-6 4-85,0 3 1,-4 0 173,-9-1 1,6-1-91,1-5 1,-1-2-227,-6-4 173,0-5 0,-2 5-142,-5-13-655,5-5-1112,-6 1 453,8-7 0,0 9 600,0-5 1,0-1 92,0 8 1,0-1 260,0 8 0,-2-3 417,-5-4 0,3 10 0,-9-3 0,6 3 0,-5-3 0,-10 8 0,-8 2 0</inkml:trace>
  <inkml:trace contextRef="#ctx0" brushRef="#br0">1217 13582 7900,'-6'-13'-36,"-3"3"0,1-1 1,-3 2-1,3-1 1484,-1-1-653,-6 7 0,11-5 0,-7 11-145,2 5 1,3-1-331,6 13 1,2-1-70,4 14 1,5 0-133,8 7 0,1 8 56,-1 4 0,0 7-425,1 7 0,-7-3 195,0 9 1,-9-3-745,2 3 0,-4-4 72,-2-9 0,0-2-260,0-5 0,-8 1 38,-5-14 0,-4-3-143,-3-16 1092,1-8 0,0-5 0,-1-12 0,8-5 0,-1-8 0,6-3 0,-6-4 0,9-1 0,-2-6 0,1-3 183,-1 4 0,4-7-105,-5-6 0,5-4 379,2-9 1,0 0-177,0 0 1,0-11 43,0-8 1,11-1-19,8-5 1,9 1-14,11-2 1,10 11 214,9-4 0,9 15 16,10 4 1,3 17 64,3 15 1,-1 13-61,8 7 0,-10 8-150,-3 11 0,-19 19-116,-19 26 1,-9 4-269,-11 16 1,-8-12 79,-5 12 1,-14-5-155,-12 4 0,-1 7-90,-11-1 0,-9 1-153,-11-7 1,-4 3-51,-2 3 0,-8-7 244,31-34 0,-1-1 0,-37 26-89,2 4 0,4-11 101,9-9 1,7-10-208,-1-9 1,18-17-196,2-2-45,8-8 0,13-16-50,5-9 1,12-7-178,7-12 1,15-8-16,11-5 1,10-6 803,16-6 0,-5 4 0,6-7 0</inkml:trace>
  <inkml:trace contextRef="#ctx0" brushRef="#br0">1643 16461 7900,'-11'0'-183,"2"0"516,1 0-257,6 0-111,-7 0 138,9 0 1,-2 0 55,-5 0 375,5-9-124,-6 7-464,8-6 156,0 8-1167,0 0 1005,8 0 15,-6 0 114,7 0-113,-9 0 362,0 0-109,9 0 152,-7 0-170,6 0-154,-8 0-2089,0 0 1535,9 0-154,-7 0 671,7 0 0,-9 0 0,0 0 0,8 0 0,-6 0 0,7 0 0</inkml:trace>
  <inkml:trace contextRef="#ctx0" brushRef="#br0">1720 15688 7900,'0'-19'-64,"0"0"0,0-1 403,0 1-11,0 8 0,-2-6 0,-5 4 0,5 2 162,-4-1-3,4 7 318,-7-12-427,7 15 0,-9-9 411,5 5-295,4 4-296,-7-7 0,7 9 134,-5 0 101,5 0-422,-6 0 1,8 2 103,0 5 1,0 3-125,0 10 0,0-1 1,0 0 1,0 9-53,0 4 0,0 5-97,0 2 0,0 1 157,0 5 1,0-2-59,0 9 1,2-7 55,4 6 0,-1-5-218,8 5 0,-7-8 50,7 2 0,-7 2-120,7-2 0,-6 0 23,5-6 0,-5-2 91,6-5 1,-7 2 40,7-8 0,-9-7-176,3-6 943,-5-9-308,7 5-108,-7-9 1,6-2-61,-8-5 1,0-3-929,0-10 437,0 1 1,0 0-85,0-1 0,0 8 56,0-1 0,0 6 19,0-6 1,0 7-498,0-7 152,0 9 488,0-5 1,3 9-261,3 0 144,-4 0-88,7 0 108,-9 0 297,0 0 0,0 9 0,0-7 0,8 15 0,3-6 0</inkml:trace>
  <inkml:trace contextRef="#ctx0" brushRef="#br0">1894 16558 7900,'9'10'1444,"-7"-1"-1049,6 0-233,-8-7 0,0 8 271,0-3 547,0-5-154,0 7-463,-8-9 1,3-7-76,-7 1 0,7-9 62,-1 2 0,2-11-218,-3-2 1,5-8 110,-4 2 1,3-13-85,3-7 0,-6-4 57,-1-1 1,-1-12-42,1-8 1,5-3 40,-4-10 1,-3 0-366,3-7 1,-7 7 175,6 0 1,-5 10-170,5 3 0,1 11-32,6 14 0,0 13 72,0 14 145,0 3 1,0 14-18,0 8 1,2 10-106,4 16 1,5 0 84,8 13 1,7-3 292,0 16 1,8-7-399,-1 6 1,3 1-230,3 6 0,-1-9-120,1-4 1,0 2 175,-1-2 1,1 0-35,0-6 1,-3-9 87,-4-4 1,-2-7 377,-4-6 1,-11-4 182,5-9-147,-5 0 0,-2-11-2,-1-8 0,-7-3 222,1-10 0,-4 6 12,-2-6 0,0 2-82,0-2 0,0-5-4,0 5 0,0-2-119,0 2 0,-6-11-59,-1 4 1,-8-10 30,2 4 0,3-9-155,-3 2 0,2-6-268,-2-6 0,5 12-449,8 1 0,0 8-34,0 4 0,0 9 18,0 5-1370,8 3 1442,3 11 0,8 3-99,1 8 0,-1 0 282,0 0 0,3 2-509,4 4 0,-3-1 404,9 7 1,-2-5 542,3 6 0,3 0 0,-6 6 0</inkml:trace>
  <inkml:trace contextRef="#ctx0" brushRef="#br0">2938 15031 7900,'0'-19'934,"0"6"-124,0 0 1069,0 0-1324,0-6 1,-2 8-49,-5 5 1,5 6-147,-4 6 0,4 5 50,2 8 1,0 7-163,0 0 0,2 15-158,4-3 1,3 14 9,4-1 1,4 7 85,-4 7 1,2-5-192,-2 4 0,4-2 67,-4 3 0,-5 1-1142,-1 5 1,1 0 504,-1-13 0,-1 2-1035,-6-15 1,0-2-104,0-11 1152,-8-12 1,3-14-63,-8-12 0,7-14 622,-7-12 0,9-6 0,-3-8 0,3-1 0,-2-4 0,3-12-70,-3 6 1,-3-6 262,3 5 1,-7-6 204,7 0 1,-1-14 51,7 7 0,0-8 366,0 8 1,17 5 107,9 1 1,9 14-409,3 6 1,9 15 6,5 10 1,2 9-132,-3 11 0,9 11 305,-8 9 1,6 16-241,-13 16 0,-6 12-19,-7 7 0,-11 10-311,-1 3 0,-10 0-394,-10-7 0,-2 7 121,-4 0 1,-7 6 184,-13-7 1,-2-1-1052,-4-11 0,-4-5 443,3-8 0,3-10-361,-2-10 1,8-8 48,-1-10 1,3-10-144,3-3 0,-5-14 1024,5-6 0,-5-4 0,13-2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3165BB"/>
    </inkml:brush>
  </inkml:definitions>
  <inkml:trace contextRef="#ctx0" brushRef="#br0">19137 9139 7671,'-33'10'0,"1"-3"-704,-2-5 774,-3-2 0,5 0 0,2 0 0,0 2 0,0 2 73,-4 3 0,6 1-57,2-1 0,4-5 0,3 4 0,0-3 149,-1-3 0,10 2 71,3 4-201,5-4 0,11 7 1,4-9 1,12 0-138,8 0 0,12 0 92,6 0 0,14 6-63,5 1 0,6-1 46,1-6 1,9 0-359,4 0 0,9 7 273,-45-4 0,1 0 0,4 1 0,1 1-244,6-2 1,3 0 0,6-1 0,2 0 297,3 5 1,1-1 0,7-2 0,1-1 12,0 3 0,2 1 1,3-2-1,1 0-345,-2 2 1,1-1 0,2 2-1,1-1 337,2-3 0,2-1 0,4 3 1,0 1 9,5-4 0,-1 0 0,-2 1 0,-1 1-4,-2-2 1,-2 0 0,-3-2 0,0 0-16,1 2 0,0 1 1,2-3-1,0 0 25,-5-1 0,-1 0 0,1 0 1,-1 0-2,-11 0 1,-2 0-1,2 0 1,-1 0-185,1-1 0,-2 2 0,-2 2 0,-1 0 175,-5 0 0,-2 1 1,-5 2-1,-3 1-74,-6-4 0,-2 0 0,1 4 0,-2 1 100,47 5 0,3-2-130,-16 1 0,-2-7 58,-24 1 0,-1 3-220,-12-3 1,3 1 392,-9-7 0,0 0-471,-6 0 1,-1 0 756,1 0 0,0 0-437,-1 0 0,1-17 0,0-5 0</inkml:trace>
  <inkml:trace contextRef="#ctx0" brushRef="#br0">23293 10762 7755,'-11'-20'-67,"4"1"0,7 2 489,7 4 1,4 4-338,8 9 0,7 0-158,0 0 1,6-2 0,-4-2-1,0-3 77,0 3 1,4-7 175,-6-2 0,-1-4-84,-5-2 0,-10 0-35,-3-1 1,4 1 1,-9 0 0,4-1 298,-4 1 1,-4 0-251,-4-1 1,-7 8-19,-13-1 1,-4 8-136,-9-1 1,-2 4 98,-4 2 0,2 0-62,-8 0 0,1 0 70,-1 0 0,-5 0-42,5 0 0,-1 2-2,-6 4 0,11-1 22,-11 8 0,4-7-39,-4 7 0,0 6 4,0 7 1,-6 8-90,-1-2 0,1 7 112,6 6 1,-2 5-102,-5 8 0,5 6-147,-4 0 0,10 9 92,2-2 0,9 4 127,-2 3 1,7 1-4,5 5 0,6 2 35,7 4 1,1 4 118,0-4 0,8 3-142,4-3 0,5-2 9,2-4 1,9-3-37,4 9 0,10-8 51,3 2 0,15-5-173,-2-2 0,12 1-9,1-1 0,1-2 69,-1-4 0,4-5 61,-5-8 0,7 0-2,7 0 0,-3-2 169,9-4 0,0 1-61,6-8 1,18 3-27,-45-25 1,3-1 0,2-5 0,1-2-215,2 2 1,0-2 0,3-2-1,1-2 205,-1-1 1,0-1 0,5-3-1,1-1-49,1-1 1,0-2 0,-5 0-1,0-2-1,2 1 0,-1-2 0,-4-2 0,-2-2 45,-3-1 1,0-1-1,2-5 1,0-2 14,-2-1 1,-1-2 0,45-22 43,-2-6 1,-11-4-57,4-9 0,-6-2-30,-39 28 1,0-1 0,30-35 34,2-10 1,-12 8 122,-1-1 0,-6-4-204,-6-3 0,-5-3 302,-8 10 1,-7-4-188,0-3 1,-8-3-11,2 4 1,-11-5-23,-3 11 1,-7-10 69,1-3 1,-4-6-180,-2 6 1,-8-2 81,-5 2 1,-6 7-69,-7 0 1,2-5-74,-8 11 0,0 1-26,-7 12 0,-6 0 86,0 0 1,-9 8-71,3 5 1,1 7 115,-1 5 1,-1-1 182,-6 8 0,-6 1-156,-1 5 0,-8 3-38,2 4 0,3-2 11,-3 9 0,-4-7 13,-3 6 0,-3 1 9,10 6 1,-2-7-44,2 1 1,6 0 355,14 6 1,4 0-362,8 0 0,7 0 231,-1 0 0,10 0-446,-3 0 0,5 0 116,1 0-168,1 0 1,0 0 51,-1 0 0,1 0-38,0 0 1,6 0-345,0 0 400,0 0 1,-6 0-128,-1 0 0,7 0 21,1 0 0,5 0 332,-6 0 0,-8 0 0,-9 0 0</inkml:trace>
  <inkml:trace contextRef="#ctx0" brushRef="#br0">24588 16171 7811,'19'-8'0,"-6"-3"0,0-8 0,-7 1 552,7 6 1,-8-6 347,1 5-680,-4-4 1,-4 7 9,-4 3 1,-5 5 80,-9 2-274,-7 9 1,3 10 0,-8 13 386,-3 5-288,-1 10 1,-3 9-1,0 10-77,1 3 0,6 2-23,-1 6 1,12 5-389,2-5 1,8 4 267,11-10 1,11-11-516,8-2 0,17-17 244,16-9 1,15-12 56,10-20 1,11-11-161,15-8 0,-4-26 383,-47 14 1,-1-3 0,-1-2 0,-1-1 278,0-1 1,-2-1 0,-1-3-1,-1-2-130,1-1 0,-2 0 0,-7 2 0,-1 0 360,0 1 0,-1 0 0,18-37-99,-8 2 1,-12 6 51,-8 0 0,-12 11-155,-6 2 1,-5 0 73,-2 6 0,-9 5-141,-4 2 0,-4 13-145,-2 6 0,0 7-428,-1 6 1,-1-2 585,-5 8 0,2 1-1480,-8 6 0,0 0 293,-7 0 1009,1 0 0,-10 0 0,-1 0 0</inkml:trace>
  <inkml:trace contextRef="#ctx0" brushRef="#br0">25786 16596 7811,'11'50'237,"-2"-7"1,-3-7 0,0-6 0,1 0 1577,2 0 0,-7 0-1300,4 3 1,-4 1-402,-2-8 0,0-1 0,0-5-204,0-1-450,0-8-1432,0-3 1544,-8-8 0,8-8-2007,0-5 2435,0-13 0,25-4 0,-3-9 0</inkml:trace>
  <inkml:trace contextRef="#ctx0" brushRef="#br0">26598 15611 7811,'19'11'2697,"1"-3"-1953,-1-8 1,0 7 100,1-1 0,1 1-342,5-7 0,-2 0-344,8 0 0,0-7-69,7 1 1,-1-1-109,1 7 1,0-6 76,-1-1 0,-1 3-97,-5 11 0,3 5 143,-10 14 0,1 4-11,-7 9 0,-8 10-422,-4 9 0,-5 9 369,-2 10 0,-9 2-42,-4 5 1,-4 4-152,-2 9 1,-7-5-9,0 5 1,0-14-729,7 8 0,2-18 464,4-9 1,-2-10-874,9-3 1,-7-16-77,6-3 187,1-17 600,6-7 586,0-25 0,-9-4 0,-2-18 0</inkml:trace>
  <inkml:trace contextRef="#ctx0" brushRef="#br0">26830 16403 7742,'9'28'0,"8"-13"790,9 4 1,10-6 1060,3 0 1,2-4-720,10-9 1,7 0-582,7 0 0,14-9-448,-2-4 0,7-4-183,0-2 1,2-9-118,4-4 0,7-13 205,-1-7 0,-5-4-1169,-43 28 1,0-2 0,-4-3 0,-2-2 1160,4-3 0,-2-2 0,-2-2 0,-2-2 0,3-4 0,0 0 0</inkml:trace>
  <inkml:trace contextRef="#ctx0" brushRef="#br0">14439 927 8102,'0'-25'8,"0"-1"1,0 2-1,0 3 1,0 1-1,0 1 1,0 0 439,0-1 1,0 1 0,0 0 613,0 0-814,-8 8-54,6 2 0,-5 9-130,14 0 1,-5 2 70,4 5 0,3 10-21,-3 9 0,7 10-67,-6 3 0,5 2 95,-5 10 0,2 3-3,-3 10 0,-4-4-25,5 5 1,-5-3-186,-2 2 0,6-6 82,1 0 1,-1 5-292,-6-12 0,0-2 129,0-16 0,0 1-111,0-8 0,2 0-424,5-7 238,-5-8-155,15-3 1,-6-10 198,8-4 1,3-5-401,3-8 1,-1-3 803,8-4 0,-8 5 0,12-16 0,-6 7 0</inkml:trace>
  <inkml:trace contextRef="#ctx0" brushRef="#br0">15039 1159 8102,'0'-30'-62,"0"4"0,0 5 0,0 2 1,0-1-1,0 1 405,0 0-61,0-1 1,-3 3-1,-1 2 1,-2 2 688,1-2-779,3 7 1,-4-3 151,-1 4 130,1 5-137,6-6 166,0 8-670,0 0 150,0 8 0,6 3 3,1 8 1,8 9-17,-2 4 1,-2 5 134,1 2 0,-5 1-196,6 5 1,-3-2 49,3 9 1,-2-3-107,-4 3 1,-5-3 64,4-4 0,3-4-500,-3 4 0,1-4 238,-7-2 0,0-7-400,0 0 0,0-8 0,0 1 0,-3-10 374,-3-2 0,2-8 370,-9 1 0,6-4 0,-5-2 0,7 0 0,-12-17 0,6-4 0</inkml:trace>
  <inkml:trace contextRef="#ctx0" brushRef="#br0">15251 889 8102,'32'-32'-243,"-1"1"-102,-4 4 1,8-6 0,-5 8 1028,0 1 0,0 9 704,-4 2-919,-5 9 1,5-3-268,-13 14 1,-4-3 33,-9 9 1,0 6-200,0 7 1,-3 6 61,-3-6 1,-5 2-224,-8-2 1,-3 4 0,-3 8 0,3 1-69,-4 0 1,-2-1 22,3 1 1,-1 0 65,7-1 1,-1 1 64,1 0 0,8-1 14,5 1 1,4-3 57,2-4 1,2 5-41,4-5 1,5-4 67,8-2 0,9-7-60,4-6 1,5 2 8,2-8 0,-1 5-138,1-5 1,-3-1 81,-3-6 1,1 7-166,-8-1 1,0 1 121,-7-7 1,-6 0-548,0 0 0,-7 0-137,7 0 772,-9 0 0,13-9 0,-6-2 0</inkml:trace>
  <inkml:trace contextRef="#ctx0" brushRef="#br0">14459 2589 8102,'-9'-13'145,"-4"0"0,-4 2 1454,-2-1-1344,8 3 0,2 11 1,14 5-58,8 5 1,-1 6-1,14 1-8,-4 0 1,-3 3 0,0 1-231,1 3 7,-1 0 1,0 2 0,1 2 1,-1 0 1,-2 6 0,-4-3-86,-6 3 0,1 1-215,-1-5 1,-1 4 142,-6-4 0,0-1-31,0 1 1,0-9-274,0 3 0,-2-4-174,-5-3 135,5 0 0,-8-2-287,3-4 263,5-4 555,-7-9 0,1 0 0,-3-17 0,-8-5 0</inkml:trace>
  <inkml:trace contextRef="#ctx0" brushRef="#br0">14768 3381 8039,'0'19'71,"0"-8"0,0 6 428,0-4 1,0-2 388,0 2-633,-9 0 1,7 0 252,-4-1-381,4-7 104,2 3 24,0-8-141,0 0 36,0-8 0,-7-3-50,1-8 0,-3-1 102,3 1-237,4 0 0,-13-7 164,8 0 0,-8-8-169,2 2 1,-4-5 62,-2-1 1,-1-10-10,1-3 0,0-11 0,-1-3 1,1 1 46,0 6 1,-1 0-76,1 0 1,8 2 53,5 4 0,-3 7 279,3 13-221,-1 4 77,7 9 0,3 8-145,3 5 1,-2 10-24,9 3 1,2 8-19,11-3 0,-5 6 80,5 1 0,2 0-144,-2 1 1,8 5 112,-2 1 0,-4 6-123,-2-6 1,2 8 85,-2-1 1,0 3-217,-7 3 0,0-7 118,1 0 0,-1-2-100,0 2 0,1-4 61,-1-8-1,0-1 351,1-8 1,-3-5-102,-4-12 1,2-1 151,-9-12 0,7 4-65,-6-11 0,-1-4 41,-6-2 1,0-2-52,0 1 0,0-5-120,0-1 1,0-2-78,0-10 1,-2 4 86,-5-11 0,3 4-461,-9-11 1,9 5 170,-3 2 0,5 9-440,2 4 1,0 4 244,0 3 0,2 10-336,5 8 0,4 10 18,8 10 1,0 0 280,1 0 0,-1 10-227,0 10 1,1 1 332,-1 11 1,0-8 335,1 2 0,-1 4 0,0 0 0</inkml:trace>
  <inkml:trace contextRef="#ctx0" brushRef="#br0">15367 2531 8102,'0'-19'0,"0"6"187,0 0 714,0 0-505,0-6 1,-2 8 411,-4 5-89,4 3-390,2 3 0,4 7-42,9-1 0,-7 9-80,7-2 0,0 11 44,6 2 1,1 1-213,-1-1 1,0-2 93,1 8 0,-1-6-94,0 6 1,1-2-724,-1 2 1,-2 3 395,-4-10 0,2 8-639,-9-8 1,7 8-140,-6-8 336,-1 1 0,-6-7 236,0 1 1,-2-10 91,-4-3 0,-5-5 402,-8-2 0,-1-2 0,1-5 0,0-3 0,-1-10 0,1 1 0,0 0 0,-3-3 0,-4-4 0,11-4 0,-4-8 0,6-7-1,0 0 0,-2-9 17,9 2 1,-1-1 167,7 1 1,9-1-48,4 8 1,10-1 245,3 8 0,8 6 157,-1-1 1,3 16-159,3-2 0,0 6 134,-1 0 1,1 5-124,0 8 0,-9 6-237,-5 0 1,-3 12-23,-3 1 0,-8 0-85,-5 7 1,-4 2-240,-2-2 1,0 6 148,0-6 1,-6 2-213,0-3 1,-7-3 127,6 4 1,-6-5-78,7-2 1,0-6-4,6 0 11,0 0 0,0 6 96,0 1 1,6-8-67,0 1 208,18 0 0,-7 7-63,9-1 1,0 0 292,-13 1 1,2-1-107,-2 0 1,-5 7 155,-8 0 1,-2-1-77,-4-5 0,-5 6-159,-9-1 0,-5-1-78,-1-11 1,-6 4-155,6-4 0,0-5-540,7-1 1,-7-5 373,0-2 1,7 0-828,6 0 1,2-2 1135,-2-5 0,-4-12 0,7-11 0</inkml:trace>
  <inkml:trace contextRef="#ctx0" brushRef="#br0">16334 1893 8102,'-20'7'-295,"1"-1"911,0 1-142,8-7-249,11 0 1,11-7 0,8 1 196,0 2 1,1-1-151,-1-1 0,0 4-167,1-5 1,-1 3 66,0-2 0,3 3-260,4-3 1,-5 4 1,5 2 107,4-9 1,0 5-7,9-9 0,2 9 30,4-3 1,4-1-196,9 1 0,0-6 52,0 7 0,0-3-77,0 3 1,0 4 35,0-5 0,-9-1-14,-4 1 0,1 1 0,-8 6-113,-8 0 145,-6 0 175,-5-9-196,-8 7 230,-2-6 0,-12 8-90,-3 0 0,2-3 165,-9-3 0,0 4 22,-6-5 1,-1-1 37,1 1 1,-3-1-200,-3 1 0,3 5 38,-4-4 0,5-3 0,4 1 80,4-3-83,-4 7 0,12-5-254,-7 9 205,7-9-313,-3 7 242,8-6 0,0 10 203,0 4 0,6 5 0,1 8 1,8 1-86,-3-1 0,-3 0 169,-3 1 1,3-1-108,-2 0 0,-1 7-217,-6 0 0,0-1 140,0-5 1,0-1-741,0 0 0,-2 1 10,-5-1 1,3-6-264,-9 0 0,9-7-5,-3 7 956,-3-9 0,8 14 0,-7-8 0</inkml:trace>
  <inkml:trace contextRef="#ctx0" brushRef="#br0">19175 1526 8108,'0'-19'0,"0"0"0,0-1 59,0 1 163,-8 8 1,6-6 0,-7 6 0,3-1 0,-3 1 0,-2 2 364,-4 5 1,4 2 0,-1 2-391,-3 0 0,4 0 0,0 2-167,2 4 0,-3 5 1,3 11 269,-2 3-360,7 5 0,-7 11 1,7 2 205,-3 2-257,1 9 1,6-11-1,0 6-15,0-2-32,0 7 1,9-13 130,3 4 0,6-6 0,3-7 118,5-6 0,-2-7 329,8-6-393,0-5 0,4-8 145,-3 0 0,3-8-109,-4-5 0,3-6 4,-3-7 1,2-4 22,-8-9 1,0 0 33,-7 1 0,-6-1-134,0 0 1,-9 1 81,3-1 1,-5 7-128,-2 0 1,0 2 65,0-2 1,-9-3-357,-4 9 0,-4 3-32,-2 10-314,0-4 1,-1 12-147,1-7 247,0 7 0,1-1-305,6 12 1,3-1 488,9 7 1,0-5 405,0 6 0,0 0 0,0 6 0</inkml:trace>
  <inkml:trace contextRef="#ctx0" brushRef="#br0">19736 1777 8102,'13'0'0,"0"0"837,0 0 1,-1 0 721,1 0-735,-8 0-594,12 0 244,-15 0-1316,15 0 732,-15 0-1052,15 0 1,-12 0 716,8 0 0,-7 0 445,7 0 0,0 9 0,6 2 0</inkml:trace>
  <inkml:trace contextRef="#ctx0" brushRef="#br0">20142 1140 8102,'0'-19'0,"6"-1"495,1 1 0,1 6 516,-1 0-281,3 9-419,10-5 0,-7 18 0,-3 6 182,-1 9 0,4-1-226,-7 9 1,7 1 88,-6 5-228,8 1 1,-11-1 122,9 1 1,-9 0-229,3-1 0,1 7 157,-1 1 1,-1-1-98,-6-7 1,7 1-371,-1 0 1,0-1 188,-6 1 1,0-7-424,0 0 0,0-8 288,0 2 0,0-11-662,0-2 0,0-7-133,0 7 320,0-9 0,0 7-345,0-5-17,0-4 1070,0 7 0,9 0 0,2 1 0</inkml:trace>
  <inkml:trace contextRef="#ctx0" brushRef="#br0">22210 1681 8102,'-11'-22'78,"5"-1"1,2-5 0,-1 0 0,-1 0 0,2 4 0,2 3 0,2 2 989,0-1 0,-3 3-206,-3 4-773,-5-4 1,-2 15 0,0-2 76,-2 8 0,5 7 1,-3 10 115,-2 5 0,-2-2-187,-3 8-2,9 0 0,-4 9 0,7 2-157,-3 2 130,7 0 0,-5-7 1,9 1-52,0 0 1,2-3-2,5-4 0,4 3 153,8-9-215,9-1 0,0-7 134,4-6 1,4 3-93,-3-8 0,3-1 64,3-6 0,-9-2-81,-4-4 0,2-5 73,-3-8 1,-5-3-61,-7-4 0,-9 3 31,2-9 1,-4-1-11,-2-5 0,0-1-311,0 0 0,-8 7 100,-5 0 0,2 0-548,-2-7 1,7 7 309,-7 0 1,7 8-575,-7-2 0,8 5-129,-1 2-161,4 8 1302,2-6 0,8 15 0,3-7 0</inkml:trace>
  <inkml:trace contextRef="#ctx0" brushRef="#br0">23022 1372 8102,'-9'-20'0,"-1"1"0,-3 0 0,0-1 363,-2 1 1,-2 8 0,-3 5 297,1 4 1,2 4 0,4 4-367,7 7 0,-3-2 1,3 2 217,1 2-426,3-6 0,4 8 0,5-4 446,6 4-558,12 2 0,-3 0 1,6 3 288,0 4-287,-7-5 0,9 9 1,-6-4-13,2 6 0,-1 2 46,-5-1 1,-7 3 59,-1-4-20,-7 13 1,3-4-287,-8 4 0,-2-4 107,-4-2 0,-5-7-555,-8 0 0,-1-8 132,1 2 0,0-7-54,-1-6 0,1 2-96,0-9 1,-1 1 700,1-7 0,0-18 0,-1-3 0</inkml:trace>
  <inkml:trace contextRef="#ctx0" brushRef="#br0">22771 1507 9514,'19'-6'1266,"0"-1"0,3-8-882,4 2 0,4-4 0,11-2 180,4-1 0,4-5-639,9-1 1,-2-6-261,-5 6 1,3-2-265,-9 2 1,-2 7 65,-11 0 0,-6 6-1712,-13 6 1792,-4 5 1,-9-4-955,0 12 1407,0 5 0,-18 17 0,-3 2 0</inkml:trace>
  <inkml:trace contextRef="#ctx0" brushRef="#br0">22713 1951 8102,'-20'-8'1839,"10"6"0,1-9 828,9 4-1584,0 5-1079,0-6 0,0 6 0,2-3-1176,5-1 1019,-5-1 0,13 5 0,-7-2-492,3-2 1,-4-3 6,6 3 0,-7 3-908,7-3 0,-9 2 1546,3-3 0,3 5 0,1-7 0</inkml:trace>
  <inkml:trace contextRef="#ctx0" brushRef="#br0">25206 1893 8102,'0'-38'47,"0"1"1,0 3-1,0 4 1,0 2 0,-2 4-1,-4 5 1,-7 6 463,-4 7 1,-3 4 0,-1 2-197,-5 0 0,2 8 0,-8 7-99,-2 9 0,4 6 0,0 8-151,2 1 1,2 0-1,9-1-75,4 1 94,-4 0 0,15 1 0,-5 1-412,5-2 246,11 4 0,-5-22 1,11 5-357,6-4 357,-1-3 0,16-2 0,-6-4 9,0-7 0,7-4 219,-5-2-65,5 0 1,-7-8 48,-4-5 0,-1-4-68,-5-2 0,3-7 150,-10 0 1,-4-2-75,-3 2 0,-4-4-183,-2-8 0,0 1 94,0 5 0,-8-5-484,-5 5 1,2 4 88,-2 3 0,3-3-622,-3 2 522,4 0-1141,9 15 1586,0-6 0,17 15 0,5-6 0</inkml:trace>
  <inkml:trace contextRef="#ctx0" brushRef="#br0">25670 2145 13641,'0'10'-1847,"0"-1"-1200,0-9 3047,0 0 0,9 8 0,2 3 0</inkml:trace>
  <inkml:trace contextRef="#ctx0" brushRef="#br0">25806 1352 8102,'30'-38'460,"8"6"0,-1 2-4,6 2 1,8 2-108,-6 7 1,5 6 0,-9 2-47,-5 2 1,-10 5 0,0 10-25,-5 7-219,-10 5 0,4 3 0,-9 5 73,-1 6-4,-3 13 0,-2-2 0,-2 6-50,-5-1 0,3 5-82,-9-1 1,0 10-468,-6 2 437,0 9 0,6-4-328,0 8 0,0 1 162,-6-1 1,1-8-568,5-5 0,-2-12 100,9-7 1,0-7-141,6-5 1,-3-14-33,-3-13 838,4-4 0,-15-19 0,6-4 0</inkml:trace>
  <inkml:trace contextRef="#ctx0" brushRef="#br0">26038 1893 8102,'8'-19'6,"5"0"-6,4-1 0,5 1 619,3 0 1,-1-1-1,8 1-72,3 0 1,8 0-263,2-1-313,8-8 1,-10 5-240,9-10 1,-3 10-717,3-3 1,-5-2 549,-8 2 0,-3-1 433,-3 1 0,3-4 0,-6-9 0</inkml:trace>
  <inkml:trace contextRef="#ctx0" brushRef="#br0">28628 2106 7351,'0'-19'0,"0"-1"0,2 1-1016,4 0 1243,-3-1 0,5 7 0,-8 1 0,2-1 0,3 0 1021,1 0-467,0 9-534,-6-5 0,-2 11-56,-4 5 0,-5 12 0,-8 13 7,-1 5 1,1 10-163,0 4 0,6-1 53,0 1 1,2 1-240,-2 6 1,5 0 46,8 0 1,0-2-202,0-5 0,8 1-35,5-14 317,4 5 0,11-28 156,5 4 1,3-12-137,3-1 1,-1-12 113,1-7 1,-7-13-111,1-6 1,-10-4 138,3-3 0,-7-6-112,-6 0 0,-4-2 2,-9 1 0,0 4-28,0-10 1,-9 7 37,-4-7 1,-6 9-211,-7-2 1,5 11 33,-5 2-241,4 0 1,3 2 139,0 4 0,6 11-917,0 2 183,9 9 99,-5-5 871,18 18 0,10-7 0,11 6 0</inkml:trace>
  <inkml:trace contextRef="#ctx0" brushRef="#br0">29130 2512 8102,'11'8'2321,"-2"3"-2280,-9 0 1,0-1-360,0-3 0,2-5 222,4 4-865,-4-3 0,16-6 201,-5-3-55,4 4 815,11-15 0,-7-3 0,7-10 0</inkml:trace>
  <inkml:trace contextRef="#ctx0" brushRef="#br0">29768 1932 8102,'20'-30'208,"-1"0"-140,0 4 0,1 7 1,-1-3 732,0 7 579,-8 11-724,-2-5 0,-9 12-607,0 3 1,-9 3 305,-4 4-552,-4 4 1,-2-7 210,-1 10 1,1-1 148,0 0 1,1 1-63,6-1 1,-6 3-745,5 3 0,5-1 196,1 8 0,5-2 40,2 2 0,0 5 177,0-5 1,2 5 112,5 1 0,10 1 224,9-1 0,6 1-67,-6 0 0,6-1 65,-6 1 0,6 0-84,-6-1 0,-9 5-52,-11-4 1,-3 2 58,-3-16 1,-3 1 149,-3-6 1,-7-3-57,-13-4 1,5 2-95,-5-9 0,2 0 156,-1-6 0,3-8-146,-4-5 0,11-6 77,3-7 1,7 2-33,-1-8 1,4 0-28,2-7 0,0-2-28,0-4 1,8 2-7,5-8 0,4 6-86,3-7 0,1 7 109,5-6 1,-5 6-207,5-7 1,2 3 51,-2-3 1,0 3-104,-7 4 1,-8 4-218,-5-4 1,3 4-87,-3 2 1,1 7-1,-7 2-825,0 2 1340,-9 3 0,-2-3 0,-8-2 0</inkml:trace>
  <inkml:trace contextRef="#ctx0" brushRef="#br0">31083 2686 7779,'0'-20'-399,"0"1"0,0 6 917,0 0 0,0 7-227,0-7 1,2 9-201,4-3 1,-1 5 0,10 2-70,6 0 1,1-2 0,8-2-390,-2-3 124,15 1 0,-9-1 0,18-1-446,1-3 535,3 7 1,4-14 0,2 8-90,3-1 1,-3-4 122,-10 8 1,-5-5 119,-8 5 1,-9 1 1,4 6-60,-8 0 1,-7 0 190,-6 0 0,-6 0-110,5 0 0,1 6-36,7 1 1,-1-1-56,0-6 0,7 0 57,0 0 0,8 0-12,-2 0 1,-2 0-13,3 0 1,-8 6 69,8 1 0,-10 1-74,3-1 0,-4-5 282,-3 5 1,0 3 276,1 3-362,-10-4 1,-1 8-91,-9-4 14,0-5 0,0 10-542,0-6 0,0-1 460,0 2 0,0-9 0,0 5 0</inkml:trace>
  <inkml:trace contextRef="#ctx0" brushRef="#br1">24800 367 8266,'0'-28'-97,"0"7"0,3-5 0,1 2 0,2 1 0,-1-3 1000,-3 2-422,-2 11-298,-9 5 1,5 8 135,-9 0-239,9 0 22,-13 0 84,14 8-151,-5 3 1,8 9 0,0-1-237,0 0 171,0 9 0,0 2 0,0 11-80,0 4 1,0 13 70,0 13 0,0 6 1,0 7 1,-2 6-278,-5 13 0,3-46 1,-3 2 296,-2 5 1,-1 1 0,0-1-1,1 1 13,0 2 0,-2 1 0,-1-4 1,-1 1-41,0 2 0,0 1 1,0-1-1,0-1 34,3-5 0,1 0 1,0 5-1,1-1 6,1 0 1,1-1 0,-2-2 0,1-2-37,3-1 1,1-2 0,0 1-1,0 0-22,3 52 1,0-51 0,0 0 43,0-1 0,0 0 0,0 2 0,0 0-8,0 49 0,0-53 0,0 0-110,0 54 0,0-54 0,0-1 117,0 48 0,0 0 194,0-6 1,0-9-14,0-4 1,0-1 131,0-5 1,0-5-147,0-15 1,0-7 115,0 1 0,0-3-183,0 2 0,0-3 28,0-10 1,0-5 228,0-1 1,2-9-290,4 3 1,-1-7-241,8-6 1,-7-2-17,7-4 1,-7-5-643,7 4 0,2-12 850,11-7 0,4-13 0,9-4 0</inkml:trace>
  <inkml:trace contextRef="#ctx0" brushRef="#br1">26424 4965 7816,'-19'-13'-808,"0"1"1075,-1 7 1,1-3 0,0 8-1,-1 0 1,1 0 537,0 0 1,-1 8-633,1 5 1,8-2-244,5 2 1,4-7 218,2 7-159,0-9 1,10 11-1,7-8-90,7-3 119,19-2 1,-6-2 0,18 0-35,6 0 25,1 0 1,4 0-1,5 0 46,4 0 0,14 0 18,7 0 1,5 0-285,-43 0 1,0 0 0,-1 0 0,0 0 222,6 1 1,3-2 0,4-1 0,2-2-16,1 1 1,2-1-1,3 0 1,1 0-5,-5 1 1,0-1 0,2 0 0,0-2-186,1-3 1,1-2 0,5 2 0,1-1 296,0 0 0,0 1-354,0-1 0,-1 0 0,-3-1 0,-1-1 295,-1 2 1,-1 0-1,3-2 1,-1 1-33,-4 4 1,-2 1-1,-5-1 1,-1-1-1,-2 1 1,-1 1-7,-3 2 1,-1 2 2,-2 0 1,0 1 0,49 1 20,-4 0 0,-15 0 1,-11 0-42,-10 0 1,-9 3-25,-6 3 0,-14-2 774,-12 9-724,-4 0 208,-12 6 0,-3 1-418,-14-1 0,-3-6 719,-10 0 0,-1-7-799,-5 7 1,4-9 82,-3 3 24,-5-5 0,2-2 0,-9-2-152,-1-5 382,12 5 0,-19-15-169,15 6 1,-9-1 197,0-1 0,1 0-39,-1-7 0,7 1-76,0 0 0,6-1 1,-4 3 128,2 4-101,2-4 0,9 7 65,4-10-71,-4 1 1,15 0 0,-3 1 4,10 6 1,12-4 53,9 10 0,8-3 7,-2 3 0,11 4 102,2-5-70,9 5 1,-11 2 179,8 0 0,-1 0-100,1 0 1,-3 7 0,-10 3 106,1 8-178,-9-3 1,-4 19 22,-13-8 0,-5 10 5,-8 3 1,-11 2-217,-8 10 0,-17 1 11,-16 6 1,-4 0-114,-2 0 1,-8-3-647,-5-3 1,4 4 402,3-5 1,12-6-1,7-6-530,4-11 1,13-13 954,9-2 0,4-2 0,2 1 0,-8-3 0</inkml:trace>
  <inkml:trace contextRef="#ctx0" brushRef="#br1">28377 5989 7191,'-20'0'95,"1"0"0,6 0 714,0 0-546,0 0 1,0 0 154,0 0-210,9 0 0,-2 2-42,12 5 0,5-5 12,8 5 0,9-5-37,4-2 1,7 0-86,6 0 0,5 0 44,7 0-10,1-9 0,7 5-236,-1-9 0,7 6 81,-6-5 0,-1 5-179,-6-6 1,-2 9 64,-5-2 0,-12 3-302,-13 3 1,-5 0-399,-1 0 330,-10 0 0,-3 0-130,-14 0 679,-3 9 0,-10 2 0,1 8 0</inkml:trace>
  <inkml:trace contextRef="#ctx0" brushRef="#br1">28802 5622 8266,'-20'0'-171,"1"0"0,0 0 761,-1 0-46,10 0 0,1 2 363,9 5-627,0 4 0,0 1 1,2 1 137,5 2 1,3 9-184,10 2 0,-1 8 45,0-2-242,9 5 1,-6 1-148,4 1 0,-5 2-532,-2 4 0,1-4 424,-1 4 0,-2-11-809,-4-2 0,4 7 468,-4 6 1,-4 0-108,-3-6 1,3-1 664,-3 1 0,1 0 0,-7-1 0,0 1 0</inkml:trace>
  <inkml:trace contextRef="#ctx0" brushRef="#br1">22461 4791 7376,'9'11'328,"-7"-2"65,7-1-28,-9-5 0,0 7 585,0-3-810,0-5 1,-2 6-1,-5-8 45,-6 0 0,-6 0-146,-7 0 1,3 0-154,-10 0 1,-1 0-62,-11 0 143,-5 0 1,-16 0 0,-5 0-193,-4 0 182,-11 0 1,0 0 0,-8 0 89,-3 0 0,2 0-182,-14 0 1,8 0 218,-2 0 0,4 0 25,2 0 1,-1 0-35,-6 0 1,12 7 10,-5-1 0,12 1-190,-6-7 0,-1 0 70,-11 0 0,11 0-60,-5 0 1,11-7 76,-4 1 1,4-3-16,-11 3 0,11 2 8,-10-9 1,10 6-5,-5-6 0,8 7-266,-7-7 0,1 2 212,-1-2 1,2-4 101,4 4 0,3 3-42,-9-3 1,14 0-27,-1-6 1,6-1-8,0 1 1,-4 0 36,4-1 0,5 1 41,1 0 1,3 6 12,-2 0 0,3 0-4,-3-6 0,4 2-31,2 4 1,8-2 4,5 8 0,-2-8-79,2 2 0,6 5 296,7 1 0,9-1-279,-3 1 1,-2-6 197,2 7 1,7-3-382,6 3 51,9 4-288,-14-7 176,16 9 89,-6 0 1,8 2 73,0 5 0,0-3 5,0 9 1,0 0-68,0 6 1,0 0-117,0 1 1,6-7 313,0-1 0,10 10 0,-6 8 0</inkml:trace>
  <inkml:trace contextRef="#ctx0" brushRef="#br1">18460 5931 8266,'-13'0'-272,"0"0"0,-2 0 1,-2 0 346,-2 0 1,8-2-1,7-2 1,8-2 197,9 1 1,8 1-189,12-3 1,1 3 0,18-7-1,1 1 104,3-1 1,8 5-180,1-7 1,8 8-40,-2-1 0,-2-3-218,1 3 0,8-9-99,6 2 0,-1-4-2163,-5-2 2509,8-1 0,-7-8 0,7-2 0</inkml:trace>
  <inkml:trace contextRef="#ctx0" brushRef="#br1">28106 6878 8266,'0'-26'-178,"0"-2"0,0 1 0,0-1 0,0 4 0,0 3 0,0 1 394,0 1 1,0 0-1,-2 1 1,-3 3 522,-1 2 1,-3 9 568,3-2-531,4 4-601,-7 2-36,9 8 0,0 3 0,0 8-2,0 1-31,9-1 1,-1 7 0,7-1-190,-2-1 33,0 6 1,0-6 0,0 6-221,2-2 1,-4 0-556,2-3 0,-9-3 218,2 4 0,3 1-49,-3-1 1,1 0 67,-7-7 587,0 1 0,-9-1 0,-1 0 0</inkml:trace>
  <inkml:trace contextRef="#ctx0" brushRef="#br1">27951 6646 8266,'26'-38'0,"0"-1"-23,8 9 0,-2 2 233,13 9 1,1-1-1,7 3 364,1 4 0,6-2 14,-8 9 1,4-1-26,2 7 0,-3 11-79,-3 8 1,-11 3-192,-9 10 1,-11 2 31,-1 12 0,-3-4-183,-11 10 1,-1-9-166,-12 2 1,-4-2-426,-8 2 1,-9-4 359,-4 4 0,-5-4-764,-1-3 403,-1-8 1,-2 5 0,-2-10-1056,-2-1 0,7-2 568,5-3 936,1-8 0,-6 6 0,-1-6 0</inkml:trace>
  <inkml:trace contextRef="#ctx0" brushRef="#br1">19601 6801 8236,'-20'8'0,"1"3"0,0 2 162,-1 0 0,7-2 1,3 4-1,-1-2 479,0 2 1,7-5 107,-3 3-402,5-9 0,2 3 0,0-14 57,0-5 1,0-12-355,0-2 1,0-8 37,0 2-54,0-5 0,7-1 1,-1-1 367,-2 0-375,7 1 0,-9-3 1,7-2 65,0-2 0,-7-2-40,4 1 0,3 6-238,-3-5 0,7 12 100,-7 8 0,10 3-147,-4 3 156,6 0 0,3 8 1,3 4-151,1 5 0,12 4 117,2 5 1,-1 10 77,7 9 1,-6 8-80,-7-2-53,5 5 1,-14 1-1,5 1-4,-6 0 1,-1-9-245,-14-4 418,8-5 1,-13-2 262,4 1-430,-3-1 703,-3-8 1,-3-5-65,-3-12 1,4-11-186,-5-9 0,3-9 28,-2 3 1,3-4-143,-3-3 0,4-6-45,2 0 1,0-9-748,0 3 0,2-5-56,4-2 1,5 2-1117,9 5 1396,-1 3 1,2 10-1,5 1-574,6 5 0,-4 4 962,-2 9 0,4 0 0,0-1 0</inkml:trace>
  <inkml:trace contextRef="#ctx0" brushRef="#br1">20412 5873 8266,'11'3'358,"-4"3"1,1-2-58,-1 9 0,8-2 0,-2 6 802,4 2 1,2-1-266,0 14-831,1-9 0,6 14 0,-1-3 440,-1 9-504,-3-11 1,-3 13 0,-3-12-990,-2 3 0,-9 3 499,2-1 1,-4-5-484,-2-1 1,-2-11 103,-4-1 652,-5-1 1,-10-17-1,-3 5 274,-2-5 0,-6-4 0,6-5 0,-8-4 0,2-8 0,4-2 0,2-5 0,-4-4 0,8-9 0,-3-4-63,3-8 0,11-1 107,5-12 0,6 4 231,6 2 1,7 0 394,13 0-337,4 0 1,17 15 0,3 6 297,-1 7 1,13 5 145,-4 5 1,5 9-246,-5 5 1,-7 19 199,1 6-447,-9 13 1,2 7 0,-13 10 268,-6 1 0,-13 6-358,-7-5 1,-4 5-215,-2 2 1,-10 0-447,-10 0 1,-8-7 194,-10 1 1,-3-7-641,-4 7 0,4-12 287,-4-1 0,4-7-83,2-6 1,1-11-223,-1 4 927,9-4 0,-7-4 0,7-2 0</inkml:trace>
  <inkml:trace contextRef="#ctx0" brushRef="#br2">29788 1410 8389,'0'-19'-88,"0"6"0,0 0 199,0-2 0,0-2-102,0-2 0,6 6-1,1 0 92,-1 0 0,-6 0 78,0 0-83,0 1 0,-2-1-138,-5 0 1,3 8 125,-9-1 1,7 4-139,-7 2 1,0 0 86,-6 0 0,-1 0-12,1 0-8,0 0 0,-1 2 30,1 4 0,-2-1-25,-5 8 0,2 0 0,-8 4 84,-2-4-133,-3 4 1,-2-7 0,1 10 32,-1-1 1,-6 0-54,0 1 69,0-1 1,0-2-68,0-4 1,-7 4 45,7-4 0,-7 4 0,5 3 11,-2-1 1,6 0 4,-2 1 0,4-1 43,2 0 0,-2 1 61,-4-1-93,4 0 0,1 3 0,7 1 42,-1 3 1,-2 6-39,-3-6 1,2 6 2,5-6 1,-2 8-26,8-1 8,-8-6 1,6 10-1,-7-5-18,3 5 1,2-5 38,-2 0-27,-5 0 1,9 7 0,-4-3 12,6-3-22,-4 3 1,9-6 0,-7 9 3,0-1 1,9 1 31,-1 0 0,3-1 110,11 1 1,-1 2-74,7 4 1,2-4 9,5 4 0,4-4-62,8-3 0,2 1-2,5-1 0,2 1-23,4 0 0,5-1-40,-5 1 48,5-9 0,8 11 1,0-7-29,-2 1 0,4-8 13,-2 6 1,11-1 47,2 6 0,0-5 35,6-1-62,5-9 1,6 8 0,11-8 15,2 3 1,-6 0 42,2-7 0,2-6 9,-3 0 1,1-7-59,-7 7 1,-1-9 3,-6 3 0,3-5 66,-8-2 1,1-2-42,-1-5 1,-5-1 43,4-5 1,-3-6-28,-3-1 0,0 1 4,0-7 0,-9-2-8,-4 3 1,2-10 5,-2 3 1,3 2-47,-3-2 1,-4 2 67,4-3-111,-13-3 1,4 8 0,-5-6-20,-1 2 0,4 6 16,-8-6 0,0 6 32,-7-6 1,0 6-14,0-6 29,1 8 0,-9-10 0,-5 8 140,-4 2 1,5-6-91,-1-2 0,0-2 18,-6 1 0,-6-3 36,0 4 0,-7-5-101,6-1 1,-6-7 1,7 0 1,-9-3-26,2 3 1,2-4-22,-2-9 0,7 6 6,-7 1 0,2 1-16,-2-1 1,-4 4 6,4 8 1,-4 7 20,-2 0 1,0 10-22,-1 3 0,1 2-22,0 10 1,-7-6-5,0 7 1,-6-1-34,6 7 0,-8 0-158,1 0 0,3 3 140,-2 3 0,8-2-135,-1 9 169,-5-8 1,15 5-258,-5-3 1,5-5 35,-4 4 1,6-4 0,2 1-1036,3 3 357,1-4 470,7 7 0,0-7 494,0 4 0,9 5 0,4 8 0,13 9 0,4 2 0</inkml:trace>
  <inkml:trace contextRef="#ctx0" brushRef="#br2">30213 3497 8389,'0'-19'-99,"0"-1"1,0 1 0,0 0-1,0-1 1688,0 1-979,0 8-186,8-6 104,-5 15-508,5-7 1,-1 12-81,-1 3 0,3-4-36,-3 5 1,-4 3-149,5 3 276,3 4 0,-1-2 1,6 3-54,-2 3 1,0 5-22,6 0 0,1-3 8,-1 9 0,0-2 185,1 3-138,-10 3 1,7-4 55,-4 13 0,5-2-44,1 9 1,0-7 105,1 6 0,-8 3-86,1 11 0,-2-5 8,2 4 1,4 3-1,-4-3 0,2 7 27,-2-7 0,4 9-19,-4-2 1,6-2-1,7 2 1,-4-1 0,5 8-100,1-1 72,2 0 1,3 3 44,-1 3 0,0-1 0,5 6-103,-5-2 1,2-2-216,-8-7 1,6 7 311,-6-1 35,8 10 1,-12-7-1,4 6-60,-5-2 0,-8-6 2,0 6 0,-2-2 28,1 2-41,6-4 0,-14-9-15,9 1 1,-7-1 29,7 0 1,-9-8 0,3-5 127,-5-4-148,-2-10 1,0 3-22,0-8 1,0-2-54,0-10 1,-9-6-14,-3-7 1,1-9-40,-2-5 1,0-4 253,-6-2 1,-3-2-504,-4-4 221,-4-5 0,-8-15 0,-1-2-532,0-2 0,-6 4 266,0-6 0,2 8 128,11-1 0,0-3 347,13 2-136,-5 9 1,15 0-13,-4 4-80,5 4 251,8 1 0,8 8 0,5-2-74,4-5 71,11 5 0,-4-7 1,8 9-27,3 0 35,1 0 1,5 0-1,0 0-35,-3 0 114,5 0 1,-13 0-128,9 0 0,-7 2 0,-2 3 38,-2 1-155,-2 9 1,-7-4 53,1 8-44,-10-8 37,-1 6 0,-7-15-185,5 5 0,-3-5-569,9-2 0,0-9 53,6-4 363,0-4 1,1-4-615,-1-5 954,0 5 0,9-7 0,2 8 0</inkml:trace>
  <inkml:trace contextRef="#ctx0" brushRef="#br2">30426 8559 8389,'-9'-19'-216,"-4"-1"1,-4 1 1116,-2 0 0,6 8 0,0 5 126,-2 3-629,6 3-382,1 9 1,8 2 0,0 10-1,2 5 77,4 6 1,-2-2 0,7 2-347,-2 3 0,6-5-7,-2 2 1,-3-2-452,3 2 582,0 5 0,0-14 0,-2 7-224,-3-2 1,5 5 319,-6-8 0,6-5 146,-7-8-135,9 1 1,-11-2 305,9-4-265,-8-5 1,5-4 0,-5-5 492,1-6-372,1-4 0,-5-9-92,4 1 1,-2-8 0,9 5-329,2-2 285,3 7 1,1-5-1,0 9-98,1-1 89,-1 1 0,0 6-28,0 0 0,1 9-287,-1-3 155,0 5 0,1 2 108,-1 0 17,-8 0 1,0 0 812,-5 0-357,-4 0-362,7 0 1,-9-8-22,0-5 0,0-4 178,0-3 1,0 1-215,0 0 1,0-7 0,0-2-96,0-2-747,8-2 0,-3-1 377,8 1 0,-7 2 0,7-2-1472,2 6 1939,2 5 0,2-7 0,1-2 0</inkml:trace>
  <inkml:trace contextRef="#ctx0" brushRef="#br2">31083 8501 8389,'0'-11'1051,"0"-6"-954,0 15 1,0-9 191,0 5 1,2 4 211,4-5-339,-3 5 0,14 2 22,-4 0-150,-5 9 0,9-1 1,-6 7-174,0-2-35,6 0 1,-6 13 0,6 0 0,-4-3 1,2 1-128,-9 2 0,7-5 122,-6 5 47,-1 4 0,-6-9 0,0 5-182,0-4 526,0-3 77,0 0 140,-9-8 1,5-3-137,-9-8 1,3-10-162,-3-10 1,2 1-10,4-7 1,5-4 174,-4-2-543,4-4 0,2-3 147,0 0 0,8 1-329,5-1 1,4 7 0,3 0-1223,-1-3 1155,0 7 0,3 3 198,4 12 1,-5-2 0,5 8 294,-5 3 0,7 2 0,-6 10 0,4 10 0,-14 9 0,-5 4-1,-5-8 0,-2 14 1,0-7 137,0 0 154,0 6 1,0-8-1,0 4 698,0-6-720,0-4 1,-6-3 63,-1 0 0,1-6-154,6 0 1,2-9 81,4 3 1,5-14-266,8-6 125,-8-4 0,6-2-152,-4 0 1,-2-1 24,2 1 0,-7-5 37,7 5 0,-9-5 0,3 12 306,-5-6-258,-2-1 1,0 6 134,0 0-24,0 9-779,0-5 4,0 9-275,0 0 1,2 7 380,5-1 0,-3 1 248,9-7 0,-7 0-255,7 0 684,0 0-339,6 0 0,1 0 386,-1 0 0,-6 0-76,0 0 0,-7-2 282,7-5 0,-6 5 155,5-4-403,-7-5 0,5 9 1,-5-7 329,1 0-437,9 7-28,-4-6 1,6 6 210,-4-5-471,4 5 0,-6-7 118,8 9 1,1 0-90,-1 0 0,-6-6 124,0 0 187,-9-1 1,11 5-14,-8-4 0,5 1-109,-5-8 293,8 9 0,-13-13-40,4 4 1,-3-4 232,-3-3-291,0 1 1,0 6-107,0 0-27,0 1 0,6-1-155,0 0 1,3 8 134,-2-1 23,-5 4 1,15 8 0,-6 5 257,-1 6 0,8-2-183,-6 11 0,6 4 144,1 2 1,0 7-111,1 6-284,-10-4 0,-1 12 1,-9-5 149,0 1 1,-9 3-128,-4 6 0,-12-3-771,-8-3 531,-3 4 0,-3-18-294,1 1 0,-1-9 0,2-11-217,5 1 1,-2-3-1214,8-4 1279,0-5 65,7-16 681,8 6 0,-6-24 0,6 4 0</inkml:trace>
  <inkml:trace contextRef="#ctx0" brushRef="#br2">30600 9370 8377,'-11'-8'1589,"2"6"-1178,1-7 1,3 9 0,-8 0-245,-2 0 1,-2 0-164,-2 0 0,-9 2 0,-4 3 0,-9 3-368,-11 3 1,-3 8 18,-23 7 143,5 8 0,-30-4 0,51-11 0,-1 1 77,-5 0 1,-2-1 3,-3 0 1,-1 0 0,0 3-1,-1 1 1,1 0 0,-1-1-6,0 0 1,-1-1 146,0 0 1,-1-1 0,3-1-1,1-1 1,2-1 0,0 0 81,2 0 1,0-2-1,-2-3 1,-1 0 16,1 1 0,0 0 0,-3 0 0,-1-1 83,4-2 1,0 0 0,-1 2 0,1-1-39,3-3 1,0-3-1,-3 0 1,0-1-20,0-1 1,-1 0 0,-2-1 0,0-2-99,2 1 0,1-2 1,-1 1-1,0-2 2,0-1 1,1 0-1,-2-2 1,-1-1-4,-3-3 0,-1-1 1,1-3-1,1 0-134,1 1 1,1-2-1,-2-3 1,1-2-256,4-1 1,0 1 0,-5 0 0,1-1 274,0-2 0,1-1 0,-6 0 0,0-1 7,-1 1 1,0 1 0,3-1-1,1 1 18,3 2 0,-1 1 1,-3 0-1,-1 0 28,-5 0 1,0-1 0,-5-2 0,1-1 2,0 1 1,1-1 0,0-1 0,2 1-254,3 0 0,2 1 0,-3-3 0,0 0 234,-4-3 0,-1-2 0,-1-2 0,-1 0-6,3 0 1,0-1 0,-2 1 0,1 0 107,7 3 1,0 0-1,-7-3 1,-1 0-78,2 0 0,0-1 0,-2-2 0,1-1-11,4 4 1,0 0 0,-3-1-1,1-1-15,2 2 0,0 0 0,-2 1 0,-1 0-3,0-5 1,0 1 0,-3 3 0,1 0-2,2-4 1,-1 1 0,-2 2 0,-1 1-4,3-3 0,1-1 0,1 1 0,0 0 3,-1-4 1,-1 0 0,-1 1-1,-1-1-18,6 1 1,0-1 0,-4-3 0,-1 0 1,5 1 1,0-2 0,-1-2-1,0-2 41,1 2 0,0 0 0,-1-2 1,1-1 94,7 0 1,-1 0-1,-2 2 1,1 2-54,4-2 0,1 1 0,-3 4 0,0-1-19,0-3 1,-1 0 0,1 3 0,-1 2 10,0-2 0,1 0 1,2-1-1,1 0 3,-1 2 0,1-1 0,0-1 0,1 0 0,-1 1 0,-1 0 0,-1 2 0,1 1-96,4-3 0,0 0 0,-1-1 1,1 0-16,3 2 0,0-2 1,1-2-1,1-2-8,0 2 0,2 0 1,2-1-1,1 0 128,5 1 1,2-1 0,-1-1 0,2 0-57,0 2 1,2 0 0,4-2 0,1-1 62,-3 0 1,1 0 0,2 0 0,1-1-7,-1 1 0,1 0 0,-25-43 183,8 1 0,9 2-113,-2-2 1,11 0 216,1 13 1,10-5-321,-3 11 1,5-4 34,1-2 0,1 8-121,0 5 0,1 1 472,6-1 1,-6 8-481,5-8 1,5 17 615,1-5 1,3 9-673,-2 4 1,4 3 442,-5 4 1,5 4-378,2 9 196,0-1-363,0 9-328,0 3 511,0 34 1,-7-9-8,1 21 0,-9-5 29,2-1 0,-4 4 113,-2-3 0,-1 3-92,1 3 1,2-7 191,4 0 1,-2-8-193,8 1 0,-5-1-17,5 2 0,1-11-6,6 4 70,0-12-42,0 1 1,2-8-17,4 0 1,-1-8-31,7-5 0,1-7 184,7-5 0,-8 3 17,1-4 0,-6 11 9,6 3 1,-7 1-122,7-2 0,-7 4 32,7 9 7,-8 0 1,12 9-6,-4 4 1,-3 4-341,3 2 0,-2 1-441,2-1 1,4 2 277,-4 5 442,4-13 0,11 21 0,2-12 0</inkml:trace>
  <inkml:trace contextRef="#ctx0" brushRef="#br2">31005 10858 7856,'0'13'-710,"0"0"1889,9-9-658,-7 5 1,7-11-359,-9-5 1,0-4 0,0-8 0,0 0 96,0-1 0,0-7-274,0-6-41,0-3 0,2-3 0,2 1-309,3-1 88,8 0 0,2 1 0,11-1-89,2 0 242,2 9 1,0 2 0,1 11 74,1 4 0,2-2 45,3 9 1,-7 2 17,0 10 0,-14-2-25,1 9 57,-4 0 107,-4 6 298,-3-8-339,-8-2 0,0-11 28,0-5-95,0-12 0,0-3 0,0-6 68,0 1 1,0-4-121,0-7 1,0-3-30,0-4 0,0 2-460,0-8 0,9 8 106,4-2 0,6 4-217,7 2 0,-2 9 310,8 4 0,-6 13 296,6 7 0,0-5 0,7 0 0</inkml:trace>
  <inkml:trace contextRef="#ctx0" brushRef="#br2">31914 9853 8075,'-11'-8'337,"-6"6"-132,6-7 0,-2 3-439,1-1 185,7 1 1,-3 8 0,8 4 0,2 5 244,4 8 1,5 3 146,8 4 1,3 4-214,4 8 0,-3 10-65,9 3 1,-2 5-307,3 2 1,1 0-119,-8 0 0,0-2-150,-7-5 0,-2 3 323,-4-9 0,-4-2-632,-9-11 818,0-4 0,0-17 0,0-3 0</inkml:trace>
  <inkml:trace contextRef="#ctx0" brushRef="#br2">32107 9602 8091,'39'-8'-411,"0"-1"213,-1-4 1,1-2 0,2 9 0,2 4 1000,2 6 0,-2 9-294,-11 13 1,-6 6-429,-13 13 1,-5 6-396,-8 14 0,-11-5 115,-8 4 1,-9 3-126,-10-3 0,-3 3-12,-4-3 0,4-12 336,-4-1 0,4 1 0,2-3 0</inkml:trace>
  <inkml:trace contextRef="#ctx0" brushRef="#br2">31102 10897 8161,'-19'0'-148,"-1"0"0,1 0 0,0 0 334,-1 0 1,8 0 0,-1 0 123,-2 0-243,6 0 1,0-2 0,9-5-1,0-6 89,0-4 1,0-9-24,0 1 0,7-10 86,-1 3-204,9-4 0,-4-3 0,6 0 3,-4 1-34,4 8 0,-12-5 1,8 9 126,2 3-290,-7 1 124,9 3-68,-6 8 83,8 3 1,1 10-24,-1 4 1,0 3-117,1 4 1,-1 2 42,0-9 24,1 9 1,-1-6-1,3 4 0,3-7 0,-3 3-6,4-3 1,-5 3 105,-2-3 0,1-4-8,-1 5 0,-6-5 79,0-2 1,-7 0 525,7 0-267,-9 0 0,5-2-87,-9-5 1,0-3-108,0-10 0,-6 1-23,-1 0 1,-1-9 0,1-4 1,5-5 81,-4-2-330,3 1 0,3-7 0,0-2 18,0-3 1,9 7-153,4-2 0,4 4 61,2 3 1,1-5 158,-1 4-68,-8 5 1,4 14 0,-7 1-78,3 0 0,-7 6-467,3 0 400,-5 9 272,-2-5 0,-17 9 0,-5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4658 14857 7674,'-38'0'0,"1"0"48,5 0 0,-2 0 0,8 0 1,2 0 299,3 0-566,1 0 206,1 0 0,6 0 1,0-2-1,-2-2 0,-2-5 271,-2-1-269,-1 5 1,-1-12-1,-3 4 181,-2-4-128,-8-2 0,4 0 0,-9-1 83,1 1-76,-1 0 1,-8 6 0,-3 0 16,1-2-23,-7 6 1,15 1-1,-2 8 468,9 0-95,-3 0-282,25 0 0,-1 6-75,26 0 1,17 10-4,21-4 0,16-3-125,10-3 0,11 3-257,15-3 1,5 1 284,-51-7 1,2 0 0,0 0 0,0 0 30,1 0 1,2 0 0,7 0-1,2 0 21,9 0 0,1 0 0,-1 0 0,1 0-340,9 0 0,0 0 0,-3 0 0,0 0 407,6 0 0,1 0 0,0 0 0,1 0-35,5 0 1,0 0 0,-6-3 0,-1-1 8,1 1 1,-1 0 0,-4-1 0,0 2-2,-2 1 0,0 2 0,-2-1 0,0 0 8,2-1 0,0 2 1,-6 2-1,1 2-73,5 1 1,0 1 0,-6 1 0,-1 1-137,1 1 1,-1 0-1,-4 0 1,-2 1 93,1 2 1,-1 0-1,-6-2 1,-1 1-70,-2 4 0,-1 1 0,-6-6 0,-2 1-325,34 14 0,-6 2 137,-14-2 0,-18-1-352,-13-5 664,-14-1 0,3-8 0,-8-3 0</inkml:trace>
  <inkml:trace contextRef="#ctx0" brushRef="#br0">2145 9757 7794,'-68'-9'0,"1"-4"0,11-10 0,2-3 47,3 2 1,12 3 0,5 2-51,12-1 1,16 1-75,0 0 1,12-7 0,7 0 0,6 3-65,7 1 0,-2-4 175,8 1 1,-6-1 91,6 6-101,-9 1 0,5 8 0,-6 3 120,4-1-113,-5 7 0,9 2 1,-6 13 306,2 4-271,17 11 1,-9 0-1,20 6 164,6-2 1,8 1-163,16 5 0,6 7-228,-39-22 0,2-1 0,0 2 0,1-2 154,3-3 1,2 0 0,0 1 0,0-1 51,2 1 1,0-2 0,-1-1-1,1-1-20,3 1 0,1-2 0,-9-7 1,-1-1 22,1 0 0,-2-1 0,38-2-10,-8-4 1,-13 0-58,-7 0 1,-14-2-312,-12-4 59,-8 3 0,-17-12-38,0 9-339,-9-1 0,-4 5 854,-12-4 1,-14-13 0,-4-12 0</inkml:trace>
  <inkml:trace contextRef="#ctx0" brushRef="#br0">2957 9332 8097,'-6'-20'610,"-1"1"-1188,-8 0 597,13 8 1,-6 18-46,8 12 1,2 13 0,2 0-1,2 5-61,-1 1 1,3 1 92,-1 0 0,-1-3 1,-6-4 1,0-2 100,0-4 0,0-4-39,0 3 1,0-3 176,0-3 1,0 3-40,0 3 0,0 1-165,0 13 0,-8-3 159,-5 16 0,-7 17-16,-5 14 1,-12 18-457,15-47 0,-1 2 0,-4 7 0,0 2 277,1 2 0,1 2 0,-2 4 0,0 2-57,1-1 0,1 0 0,-2 0 1,2 0 65,5-3 0,1 0 0,1-5 1,2-1-198,6-10 1,1-1 0,-9 43 140,6-13 0,3-1-173,9-5 1,0-6 176,0-14 1,2-2 0,5-4 1,1 1 56,5-7 0,2-1 513,-9-7 0,7-8-476,-6-4 1,1 0 413,-1-7-439,-5 5 0,7-20 149,-9 9-150,0-9-61,0 5 45,0-9 1,2 0-37,4 0 1,7 0 26,13 0 1,6 0-7,13 0 0,7 0-20,12 0 0,5 0 2,8 0 1,7-2-277,0-5 0,15 3 279,-3-9 0,5 7-209,-4-7 0,8 0 240,-51 4 0,2-1 0,3-3 0,2 0 87,0 0 1,0 0 0,1 0-1,-1 0 8,-3 3 1,0 1 0,3-1 0,0 1 9,0-1 0,1 0 0,1 1 1,0-1-49,-4 0 0,-2 1 0,-1 3 0,-2 1-78,36-2 0,2 5-150,-8 2 0,-2 0 102,-11 0 0,-13 15-889,-13 5 0,-5 5 941,-1 1 0,-7 0 0,1 0 0,-1-9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9317 8810 7900,'6'-26'36,"1"-2"0,-1 1 0,1-3 0,1-1 319,3-3 1,-5-2 228,7-3 0,-6 7 226,6 0 0,-7 2-348,7-3 1,-9-1 44,3 8 1,-5 0 269,-2 7-120,8 0-149,-5-1-164,5 10-128,-8 1 1,0 11-217,0 5 1,-6 3-145,-1 10 1,1-1 138,6 0 1,0 9-161,0 5 0,-7 12 97,1 6 0,0 5-10,6 2 0,-7 8 68,1 5 0,-7 4-189,6 3 1,-6 12-141,7 0 0,-3 9 233,3-9 0,2-4 74,-9-2 0,2-9 8,-2-11 0,5-10-293,8-22 212,0-4-76,0-17 0,0-5 79,0-12 1,0-5 70,0-8 1,0-7 210,0 0 0,-3-6-446,-3 6 0,4-6 121,-5 6 1,-1-6 25,1 6 1,1-6 192,6 6 0,-7 0-66,1 7 0,-3 0 244,3-1-110,4 10 199,-7-7-171,9 14 0,0 3 335,0 13 0,2 11-179,5 2 1,1 6-147,5-6 1,4 6-297,-4-6 1,5-1 105,1-5 0,-6-3-2,0-4 113,0 4-390,6-15 153,0 7 0,-6-12-597,0-3 1,-9-5 319,3-8 1,1 0-955,-1-1 0,8 1 137,-2 0 1230,4-1 0,11-8 0,2-2 0</inkml:trace>
  <inkml:trace contextRef="#ctx0" brushRef="#br0">10767 11496 7900,'-3'-17'-515,"-3"4"702,4-5 1,-9 14-310,5-9 144,4 9 0,-13-7 0,6 7 24,-2-2-112,7-9 107,-5 4 1,9-9-136,0 1 0,0 6 61,0 0 1,0 0-35,0-6 1,2 2 124,5 4 1,-5-4 121,4 4 0,3 2 421,-2-2-167,-1 1-185,-6-8 0,0 7 218,0 0 518,0 9-218,0-13-304,0 15 0,-2-7 166,-5 9-202,5 0-452,-15-8 0,13 6 96,-9-5 1,9 7 22,-3 7 0,3-1-30,-3 13 1,5-2-235,-4 16 0,2 1 53,-3 11 1,5 7-13,-5 12 1,5 5-25,2 8 1,-6 0 102,-1 1 0,1 3 235,6-4 0,-2-4-62,-5-15 0,5-8 192,-4-5-226,4-4 326,2-11-120,0-11-47,0-10-24,8-18 42,-6-2-258,7-8 0,0 2 88,3 4 1,6-4-146,1 4 1,2 2 66,5-2 0,4 2-45,9-1 0,8-3 9,5 8 1,4-6-152,2 7 0,6-7-22,0 7 1,12-7 104,1 6 0,0-8 21,7 2 1,-4-4-91,-3-2 1,-6 6 221,0 0 1,-9 0-127,2-6 1,-12-1 195,-7 1 0,-6 2-102,-7 4 0,2-4 130,-8 4 1,-2 2-76,-12-2 1,4 7 120,-10-7 0,0 7 585,-6-7-639,0 9 1,0-14 201,0 5 0,-2-4-71,-4-2 1,-3-7-296,-4 0 1,-2-8 150,9 2 0,-1-5-687,7-1 0,5-1-534,8 0 0,2-1 561,17-5 0,0-3-94,7-3 1,2-3 141,4 9 1,-5-6-367,6 6 0,-14 8-154,-6 11 3,-5 13 0,-10 7 985,-5 12 0,-12 14 0,-5 10 0</inkml:trace>
  <inkml:trace contextRef="#ctx0" brushRef="#br0">11791 12655 7900,'0'-32'43,"0"0"0,0-3 1,0 1-1,0-1 721,0 3 0,0 9 0,0-3-45,0 4 0,2 12-650,5 3 0,-5 16 0,4 10 1,-4 11 121,-2 7 1,-6 10-60,0 4 0,-7 7 24,6 7 0,-8-3-180,2 9 0,-4 6 11,-2 7 0,-1 0-410,1-7 1,0 2 343,-1 5 1,-5-4-240,-1 3 1,0-5 148,7-8 0,2-5-82,4-14 1,-4 1 55,4-14 0,4-3-296,3-16-141,4 0 189,2-8 518,0-2 1,-3-11 89,-3-5 0,-5-4 36,-8-8 0,-3-2-91,-3-5 1,-8 4 184,-12-3 1,4-3-66,-4 2 0,7 0 39,5 7 0,6 6 95,7 0 1,3 7 199,4-7-554,5 9 0,8-3 122,0 14 0,2 3-200,4 10 0,11 1 70,9 5 0,6-3-32,-6 10 0,6-3-105,-6 2 0,6-2-154,-6-4 1,6-7 255,-6 0 1,0-1-18,-7-12 0,1 0 224,-1-6 0,0-2-72,1-4 1,-1-14-323,0-12 0,1-6 91,-1-7 1,2 2-288,5-9 0,-2 9 190,8-2 0,-2 6-783,2 7 0,5 4-559,-5 9 1568,4 8 0,3 3 0,0 8 0</inkml:trace>
  <inkml:trace contextRef="#ctx0" brushRef="#br0">11443 15167 8080,'-26'-45'0,"-2"-1"622,-2 3 1,0-4 63,-2 2 0,4 0 166,9 6-123,8 9 1,5 11 0,14 13-186,12 3 1,1 19-347,11 3 0,1 15 13,5 5 1,3 2-269,4 10 1,-6 1 100,-1 6 1,1 0-422,-7 0 1,-2 0 225,3-1 0,-12-5-158,-2 0 1,-1-7 127,-12 6 1,-2-6 185,-10 7 0,-7-16-131,-13 3 0,-6-16-56,-13-3 0,2-1 851,-9-6 1,3-4-296,-3-3 1,-3-4-132,3-2 0,5 0-68,2 0 1,6 0-738,7 0 327,4 0-364,17 0 0,5 2 209,12 5 0,7 10 41,13 9 0,-3 6 157,10-6 1,-1 2 4,7-3 0,-3-3 57,-4 4 0,5-5-53,-5-2 0,2-8 216,-1-5 1,-3-3-27,-5-3 1,-3-9 85,4-4 1,-7-10 2,-6-3 0,4-9 4,-4 3 0,-2-11 0,2-2 1,-9-2-67,2 2 0,3 4-104,-3-4 1,9 4 87,-2 3 0,4 1-221,3 5 1,-1 6 52,0 13 1,7 5-53,0 8 0,6 10 66,-6 10 0,2 8 19,-2 10 1,-5 1 201,5 0 1,-7-9-113,-6-5 1,2-3 121,-8-3 0,1-2 49,-1-4 217,-5-4 0,6-11-109,-8-5 1,-6-3-99,0-10 1,-7-8-60,6-4 0,-6-2-24,7 2 1,-9-11-107,2 4 0,4 2 83,3 5 1,4 7-790,2-8 532,0 10 1,8-3-11,5 13 1,7 7 46,5 12 1,5 5 131,9 8 0,0 0-280,-1 1 1,1-1-316,0 0 1,-3-1 111,-4-6 1,-4-3 172,-8-9 0,-1 0-98,0 0 1,-1-9 447,-6-3 0,-3-14 0,-9-6 0,0-5 0,-9-10 0,-1-2 0</inkml:trace>
  <inkml:trace contextRef="#ctx0" brushRef="#br0">12178 14490 7900,'-30'-77'0,"2"4"189,8 9 1,3 4 243,4 21 1380,5 13-1259,8 18 0,2 8 373,4 0 1,7 8-374,13 5 1,-2 6 482,8 7 1,-2 6-568,2 13 1,5-2-255,-5 9 1,-2-1-913,2 7 1,-6 0 489,6 0 0,-6 0-661,6 0 0,-6 0 438,6 0 1,-8 7-938,2-1 0,-5 9 427,-2-2 0,-6-3 282,0 3 0,-9-15-72,3 2 0,-14-21 729,-5-5 0,-8-11 0,-6-8 0,-2-4 0,-4-9 0,-4-15 0,4-5 0,-5-10 0,-2 5 0,9-10-197,5 3 1,9-4 279,4-3 0,7 0 173,-1 1 1,6 1 532,6 5 0,11-2-292,9 8 0,11-6 106,1 6 0,3-6-210,11 6 0,-3 2-817,3 11 1,4-2 343,-5 9 0,3-1-740,-3 7 1,-3 0 360,-10 0 1,-5 0-217,-1 0 166,-17 9 299,2 2 0,-17 2 1369,0 0-968,-9-9 0,-1 4 1686,-10-8-748,10 0-414,1 0-260,9 0-534,0 0 119,9 0 1,-1 3-927,5 3 641,4-4 1,-12 9 191,7-5-139,-7-4 636,12 7-334,-15-9 1,7-2 530,-9-5 0,0 3-163,0-9 0,0 0-63,0-6 1,2 6 308,4 0 0,-2 0-277,9-6 1,0 6-454,7 0 0,1 9 66,5-2 1,-3 3-127,10 3 0,-8 0-306,8 0 0,-8 7-470,8-1 1,-10 7-810,3-6 0,-7 1-2,-6-1 1653,4-5 0,-6 6 0,9-8 0</inkml:trace>
  <inkml:trace contextRef="#ctx0" brushRef="#br0">15638 12694 7900,'-30'0'-814,"4"0"1,5 0 898,1 0 0,1 0 479,0 0-600,-1 0 260,1 0 1,8-3-30,5-3 0,-3 2 301,3-9-311,-1 9 1,9-14 84,5 5 1,-5 3 52,4-3 453,5 0-399,-9-6 1,7 6 336,-9 0-544,0 9 317,0-5-465,0 9 155,0 0-139,0 9 0,0 1-10,0 10 0,0 1-163,0 5 1,0 4 41,0 9 1,2 6-38,4 0 0,-1 11 81,8 1 0,-9 10-86,2 10 1,-3 1 196,-3-1 0,0-8-66,0-5 0,-7-6 9,1-7 0,-7-3-4,6-10 1,-6-14-190,7-5 0,-3-12 40,3-1-431,4-4 0,-7-4 73,9-4 1,2 1-120,5-7 1,-3 1 110,9-2 0,0-2-216,6 8 562,1-8 1,-1 13 167,0-4 0,-2 2 0,-4-3 0,4 5 0,-6-7 0,0 12 125,-5 3 90,-3-4 247,-3 7-276,0-9 0,-3 0 328,-3 0 0,2 0-190,-9 0 1,6 0 885,-6 0-772,1 0 0,-6-2-6,5-5 0,3 5 12,3-4 0,5 1 134,-4-1-403,4 4 285,2-7-409,0 9 0,8 0 58,5 0 0,4 2-158,3 5 1,7-3 14,6 9 1,10-9 111,2 3 0,17 1-6,2-1 0,12-1-24,7-6 1,12-2-320,8-5 0,-47 6 0,0-2 312,-2-3 1,1-1 0,6 1 0,1-1-66,2-2 0,1-1 1,-3 3-1,0 1 39,-1 0 0,1-1 0,-2 1 0,0-1-70,1-2 0,0-1 0,3 3 0,1 1 46,6 0 1,0-1-1,-5 2 1,-1 0-33,3-2 0,-1 1 0,-4-2 0,-1 1 46,2 3 1,1 1-1,-1 0 1,0 0 3,4 3 1,0 0 0,-4-1 0,-1 0 49,-2-3 1,0 1 0,-2 2 0,0 0-57,-1-2 1,0 0 0,-2 1-1,0 1 84,2 1 0,0 0 1,43 0-253,2 0 1,-7-6 148,-12 0 0,9-1 21,-3 7 1,-4 0-13,-3 0 0,-10 0 2,-2 0 0,-8 0 35,1 0 0,-12 0 105,-7 0 0,-13 0-123,-6 0 1,-11 0 1303,-2 0-867,-9 0 877,4 0-1023,-8 0 1,-6-2-48,0-4 0,-7-1-81,6-12 0,-8 2-90,2-16 0,-2-7-380,2-12 0,-2-6 199,9-6 1,-3-5-714,3-8 1,4-7 255,-5 0 0,7 7 85,7 6 1,-3 18 86,9 1 1,-2 18-931,2 8 550,4 13 1,-13 4 304,9 9 1,-9 9-775,3 4 0,-5 4 1230,-2 2 0,8 1 0,3-1 0</inkml:trace>
  <inkml:trace contextRef="#ctx0" brushRef="#br0">20760 9003 7900,'-36'20'-179,"2"-1"0,3 0 1,4 1-1,3-3 1,5-2 680,6-2 1,-2-7 986,8 7-619,1-9-623,6 5 1,2-9-14,4 0 1,-1-2 73,8-5 0,6-1-62,7-5 1,6-4-49,-6 4 0,10-7 18,3-5 1,-1 1-116,8-8 1,3 6 53,3-6 0,6 0-88,6-7 1,13-8-329,13-5 0,-39 24 1,2-2 198,1-2 1,1 0 0,6 1 0,1 0 7,2-5 1,0 1-1,3 3 1,0 2 27,0-3 1,1 1 0,-5 6 0,-2 1-30,-2 1 1,-2 3 0,42-12 33,-15 8 0,-7 10-27,-6 2 0,-13 8 44,-13-1 0,-12 4-123,-8 2 0,-1-2-13,2-5-17,-13 5-173,12-6 658,-23 8 0,5 0-518,-14 0 0,-3 0 72,-10 0 1,-1 0-99,-5 0 0,-4 0 112,-9 0 0,7 0 36,0 0 1,0 0-7,-7 0 1,0 0 14,1 0 0,6 0 95,-1 0 1,8-7-124,-8 1 145,10-9 0,-3 4-64,13-8 1,4 6 39,9 0 0,3 0-47,3-6 0,7-1 111,13 1 1,10 0-43,9-1 1,9 3 141,-2 4 1,3 5-100,3 8 0,-6 0 133,0 0 1,-10 10 18,4 10 0,-8 1-105,-6 11 1,-6 1 98,-13 5 0,-4 7-62,-9 0 1,-5 1 144,-7-8 0,-1 1-100,-13-1 0,-2-1-200,2-5 1,-2-4-451,2-9 0,5 1 249,-5-1 0,11-8-433,2-5 191,9-4-1391,-5-2 656,9 0 321,0 0 0,9 9 0,2 2 0</inkml:trace>
  <inkml:trace contextRef="#ctx0" brushRef="#br0">26443 6878 7900,'0'-21'173,"0"-3"1,0-4-1,0 0 1,0 0 0,0 5-1,0 1 1178,0 3 0,0 0-373,0-1-537,0 1-60,0 8-299,0 37 0,3 10 103,3 35 0,-2 9-137,9 10 0,-2 4-473,2 3 0,2 6 193,-9 0 0,7 2-34,-6-2 0,6-6-49,-7-1 0,3-10-262,-3-15 0,-4-13-91,5-13-1179,-5-13 659,-2-12 820,0-12 1,-9-16 518,-4-5 0,-12-13 1,-6-4-1</inkml:trace>
  <inkml:trace contextRef="#ctx0" brushRef="#br0">25786 7400 7900,'-36'-58'140,"4"0"1,-1 6 89,14 1 1,-2 8 249,14-2 0,3 13-114,10 6 1,7 4 137,13 3 1,6-7-111,13 0 1,5-8-36,8 2 0,2 2-82,4-2 1,7-1-142,13-5 0,-5 1-248,5 5 0,-4-2 297,-3 8 0,-8-6-337,-5 6 0,-12 0 132,-7 7 1,-13 6-673,-6 0 0,-11 9 14,-2-2-1316,-9 3 1378,4 3 0,-8 9-323,0 4 1,0 4 541,0 2 397,0 9 0,-8 2 0,-3 9 0</inkml:trace>
  <inkml:trace contextRef="#ctx0" brushRef="#br0">26888 7380 7927,'0'20'0,"0"-7"811,0 0 0,0-7-282,0 7 0,7 0 67,-1 6 0,9 0-161,-2 1 0,11-1-351,1 0 0,3 7-344,-2 0 1,-5 8 266,5-2 1,-4 5-482,-3 2 1,-2-3 351,-4-4 0,2-2-245,-8-4-10,-1-5 623,-6 7 0,0-19-12,0-9 1,0-17 0,0-7 143,0-8 1,0 0-86,0-7 0,6-6-123,1 0 0,2-2 30,-3 2 1,-2 4-400,9-4 1,0-2 132,6 2 1,-6 2-345,0 10 1,0 5-35,6 9-157,1 0-233,-1 8 0,-2 11 312,-4 13 0,2 6-386,-8 7 1,5-2 98,-5 8 809,-1 0 0,3 7 0,2-1 0</inkml:trace>
  <inkml:trace contextRef="#ctx0" brushRef="#br0">27719 7670 8396,'0'-19'282,"0"0"860,0-1 0,0 1-469,0 0 0,0 6-352,0 0 0,-2 6 118,-4-5-411,4 7 1,-16 5 81,5 13 1,3 11-229,-3 2 0,2 8-540,-2-2 1,-2 11 439,9 2 0,-7-2-180,6-11 0,1 3 121,6-10 1,0 8-52,0-8 179,0 1 0,2-9 219,5-4-94,3-4 0,10-18 413,-1-4 1,0-4-59,1-2 0,-7-7 86,-1 0 0,1-6-155,7 6 0,-3 0-117,-4 7 1,4 0 34,-4 0 1,4 8 4,2 4 1,1-1-518,-1 1 0,-6 1 60,0 6 1,0 0-521,6 0 0,0 6-262,1 1 0,-1 1 477,0-1 0,-6-5-70,0 4 0,-7-3 647,7-3 0,-8 0 0,10-3 0,-9-3 0,1 2 0,-7-9 0,0 0 0,0-6 0,0-3 0,0-4 0,0 5 0,0-5 0,0 5 0,0 1 0,2 7 572,4 1 1,-2 7-128,9-1 1,-6 6 96,6 6 1,0 5-168,6 8 0,0 9 194,1 4 1,-1 3-178,0-3 0,1 4-1001,-1-3 0,-6-5-272,0-3 1,-7 1-431,7-7 1311,-9 5 0,5-13 0,-9 8 0</inkml:trace>
  <inkml:trace contextRef="#ctx0" brushRef="#br0">28164 7013 7927,'0'-13'509,"0"1"1,0 5 278,0-6 43,0 9-1284,8-13-1669,-5 15 2122,14-16 0,-6 16 0,8-6 0</inkml:trace>
  <inkml:trace contextRef="#ctx0" brushRef="#br0">28435 7535 7927,'10'19'927,"-3"1"-130,-5-1-81,-2 0-533,8-8 1,3-5-148,9-12 1,-1-5-19,0-8 0,0 2 137,1 4 1,-1-4-33,0 4 1,1-4 122,-1-3 1,0 10-288,1 3 1,-1 3-40,0-3 1,-6 5 72,0-4 0,-6 4 83,6 2-140,-9 0 1,7 0-145,-5 0 176,-4 0-519,15 0 1,-12 0 217,8 0 0,-7 0-42,7 0 0,0 0 72,6 0 1,-6-2 333,0-5 0,0 5-178,6-4 1,0 3 279,1 3 1,-1 0-94,0 0 0,-6 0 276,0 0 687,0 0-385,6 0-271,-8 0 0,0-2-74,-5-4 0,-4-5-22,5-8 1,-5 6-75,-2 0 0,0-2-323,0-11 1,2 5 43,5-5 1,-3 5 87,9 1 1,-7 9-12,7 5 1,0-3 24,6 3 1,1 0-162,-1 6 0,-2 8 34,-4 5 0,4 4-323,-4 3 0,2-1 32,-2 0 0,-2-2-101,-5-4 0,-4 4-280,5-4 96,-5-4 318,-2-1 1,-2-10 384,-5-4 0,-12-13 0,-11-12 0</inkml:trace>
  <inkml:trace contextRef="#ctx0" brushRef="#br0">28995 6762 7927,'-19'9'2279,"-1"-7"-1501,10 15 1,3-13-413,14 9 0,-3-8-184,9 1 0,0-4 51,6-2 0,7 0-1015,0 0 0,-1 0-808,-5 0 0,-5 0 883,4 0 0,-10-6-204,10-1 911,-4 1 0,4 6 0,1 0 0</inkml:trace>
  <inkml:trace contextRef="#ctx0" brushRef="#br0">29343 7071 7927,'17'20'-275,"-4"-1"1,4-6 274,-4 0 0,-2-9 0,2 2 0,0-3 1289,6-3 0,0-3-564,1-3 0,-7 2-429,-1-9 1,1 0-244,7-6 0,-7-1 110,-1 1 1,-1 0-147,2-1 0,4 1 60,-4 0 1,-2 8-56,2 5 1,-7 3 28,7 3 0,0 9 49,6 4 1,1 13 52,-1 6 1,9 15 214,4 11 1,7 11-327,6 14 1,-4 5-227,4 9 0,-4 0-75,-3-1 0,-8-3 162,-4-10 1,-13-8-171,-7-17 1,-8 0 119,-11 0 1,-2-2 54,-17-4 0,0-7 104,-7-13 0,1 4-27,-1-3 0,0-5 128,1-3 0,1-12 307,5-6 0,-2-7-399,8-7 1,0-12-44,7-13 0,-1-16-582,1-10 1,8-8 260,5-11 0,6 1-215,6 6 0,11-3 211,9 8 1,9 1-1338,-3 6 1476,13 0 0,-4 0 0,6 0 0</inkml:trace>
  <inkml:trace contextRef="#ctx0" brushRef="#br0">19465 7921 7420,'0'-19'-451,"0"0"1,-8-1 740,-5 1-119,4 8-3,1-6-76,8 15 11,-9-7 176,7 9-139,-7 0 221,9 0 113,0 0-471,-8 0 178,6 0-115,-7 0 95,9 0-46,0-8 8,0 6 101,0-7 254,0 9-328,0-8 0,-2 5 232,-5-3-138,5 4-146,-6 2 174,8 0-203,0 0 0,0 8-41,0 5 0,0 13-35,0 6 0,0 13 46,0 7 1,0 10-26,0 3 0,0 14 37,0-2 0,-7 11-124,1-4 1,-7 6 122,6-6 1,-1-9-22,1-11 1,5-6-43,-4-6 1,-3-5-146,3-8 1,-1-9 108,7-4 1,0-5-317,0-2 272,0 1 1,0-7 34,0-1 105,0-7-201,0 3 79,0-8 0,0-2 152,0-4 1,-2 1 64,-4-7 0,-3-1-95,-4-7 1,-2 1-49,9 0 1,-9-1 6,2 1 1,-2-2 6,2-5 1,-4 4-58,4-3 0,4 3 47,3 3 1,-3 0-26,3-1 1,-1 1 19,7 0-1,0 8 1,2-4-28,5 8 0,4 3 21,8 10 0,0 1 89,1 12 1,1-4-83,5 11 1,-5 2 40,5-2 1,-4 2-32,-3-3 1,-6-3-11,0 4 0,-7-5 68,7-2 1,-9 1 70,3-1-6,4-8-102,-9-3 1,6-10-114,-8-4 0,0-7 70,0-13 0,0 3-525,0-10 0,7 1 231,-1-7 0,9 3-666,-2 4 0,4-3 14,3 10 960,-1-1 0,9 7 0,2-1 0</inkml:trace>
  <inkml:trace contextRef="#ctx0" brushRef="#br0">15677 6646 7900,'-7'-19'-163,"1"0"1,-1 6-83,7 0 1,0 0 572,0-6 1,0-1-59,0 1 1,0 6 359,0 0-149,0 9-168,0-5 1,0 7 22,0-4-37,0 4-319,0-7 0,0 18 67,0 4 1,0 4 28,0 2 0,0 9 58,0 4 0,7 13-173,-1 7 1,7 6-28,-7 6 1,9-4-40,-2 5 0,-2 1-35,2-1 0,-7-1 107,7-6 1,-6-2-269,6-5 1,-9-6 91,2-12 0,-3-6-309,-3-7 39,8-10-66,-6-1 0,7-11 169,-9-5 1,-7-3 83,1-10 1,-11 1 291,-3 0 0,1-1 0,-17-7 0,6-3 0</inkml:trace>
  <inkml:trace contextRef="#ctx0" brushRef="#br0">15135 6936 7900,'-19'-28'-104,"0"-4"0,6 2-112,0-2 1,9 8 540,-3-2 0,7 9-43,7-2 0,-3 10 22,9-10 0,2 4-74,11-4 1,-3-1-29,9 1 0,3-7 14,10 0 1,4-6-110,9 6 1,2-8-145,5 2 0,-5 2 76,4-2 0,-3 6-29,-3-6 1,-3 6 47,-3-6 1,-5 8-273,-8-2 1,-9 7 91,-4 6 1,-11-4-753,-2 4 59,-9 5-334,4-1 42,-8 9 1107,0 0 0,0 9 0,0 1 0</inkml:trace>
  <inkml:trace contextRef="#ctx0" brushRef="#br0">16121 6781 7900,'0'13'0,"0"0"0,0-8 397,0 12 0,0-13-18,0 9 1,2-2-50,5 2 0,-3 10-375,9-4 0,0 7 76,6 0 0,0-2-312,1 8 1,-1-6 206,0 6 0,-1-2-70,-5 2 1,2-4 42,-9-9 1,7 1 78,-7-1 317,1-8-236,-7-3 264,-9-8 0,-2-11-111,-8-8 0,6-2 113,0-12 1,9 1-87,-2-6 1,-3-7-241,3-1 1,-1-7 117,7 1 1,0 3-348,0-3 1,9 3-164,4-3 1,4 5 215,2 9 0,0 8-668,1 4 0,6 6 368,-1 8 0,3 5-143,-2 14 1,-5 5 619,5 14 0,-4 4 0,6 18 0,2 1 0</inkml:trace>
  <inkml:trace contextRef="#ctx0" brushRef="#br0">16682 7033 7900,'0'-20'-1261,"0"1"1223,0 0 1,0 6 205,0 0 1,0 6-71,0-5 0,0 5-57,0-6 1,0 7 57,0-7-57,0 9 7,0-13 1,0 12 200,0-8-197,0 9 1,0-7 113,0 5 1,-2 4 391,-5-5-106,5 5 115,-7-6-159,9 5-426,-8-14 250,6 15-467,-7-7 74,9 9 45,0 0 6,0 9 0,0 2 52,0 8 0,0 0 5,0 1 1,0 6 27,0-1 0,0 1 25,0-7 0,0 1-16,0-1 0,0 0 22,0 1-24,0-1 14,0 0 0,2-2 224,5-4-218,-5-4 65,6-9-48,1 0 37,2-9 1,2-4-35,-1-12 0,-1 3-18,2-4 0,-2 5-42,-5 2 1,-4-1-133,5 1 0,1 0 65,-1-1 1,-1 8 70,-6-1 0,0 6-293,0-6 230,0 9-300,0-5 252,0 9-113,0 0 74,9 0-72,-7 0 0,15 7-230,-4-1 0,-2 3 485,2-3 0,-9-1 0,3 8 0,3-1 0,1 8 0</inkml:trace>
  <inkml:trace contextRef="#ctx0" brushRef="#br0">17126 6704 7900,'0'-13'-200,"0"0"0,-2 1 0,-2-1 493,-3 0 134,1 0 0,4-4 468,-5 4-389,5 4-27,-6 9-156,8 0 0,0 9-93,0 4 0,0 4-134,0 2 0,6 1 94,1-1 0,1 0-471,-1 1 0,-3-1 199,9 0 0,-9 0-1260,2 1 699,5-1 1,-2 0-1157,4 1 1799,-5-9 0,1 6 0,2-7 0</inkml:trace>
  <inkml:trace contextRef="#ctx0" brushRef="#br0">17049 6202 5909,'19'0'0</inkml:trace>
  <inkml:trace contextRef="#ctx0" brushRef="#br0">17397 6781 7900,'0'13'-88,"0"0"0,2-6 1213,5 6-291,-5-9-1066,15 4 0,-6-8 87,8 0 1,-6-8 7,0-5 0,-7-4-200,7-3 0,-2 1 153,2 0 1,4-3 71,-4-3 1,-3 3 68,3-4 1,-8 5 284,1 2-271,5-1 1,-7 1 324,9 0 1,-7 8 146,7 4-182,-8-3 0,12 8-24,-4-5 0,-3 11-61,3 3 0,-6 8-347,6-2 0,0-2 128,6 1 1,-6 1-671,0 7 309,0-1-127,6 0 54,0 1 171,1-10 336,-10-1-185,-1-9 164,-1 0 1,-5-9-49,3-4 1,3-4-158,-3-2 1,7 0 92,-7-1 0,9 1-16,-2 0 1,5-7 61,1 0 0,0 7 57,0 6 0,-6 0 0,0-6 0,-2 6 0,2 0 0,4 9 0,-15-5 186,7 9 16,-9 0 188,-9 9-51,-2-7 0,-1 13 746,-1-9-293,8 1-128,-3-7-814,8 0 279,0 8-769,0-6 0,2 13 87,4-8-368,-3-1 921,5 3 0,1-7 0,1 7 0</inkml:trace>
  <inkml:trace contextRef="#ctx0" brushRef="#br0">17938 6356 7900,'2'-19'307,"5"0"0,-5 6-42,4 0 0,5 9-84,2-3 0,-2 5 49,2 2 1,-1 0-225,8 0 0,-1 2 98,0 5 0,1 3-441,-1 10 0,0-1 49,1 0 0,-1 1-109,0-1 0,-6 7 110,0 0 1,-6-1 20,6-5 0,-9-1 344,2 0 1,-1-6-156,1 0 401,-4-9-95,7 5 177,-9-9 1,6-9-131,1-4 1,1-4 21,-1-2 1,-3 0 78,9-1 0,-7 3-74,7 4 1,-6-2 1,6 9 0,-1-1-114,8 7 1,-3 9 16,-4 4 1,4 6 10,-4 7 1,4 6-84,2 13 1,-6-2 83,0 9 1,-9-7-203,3 6 0,-5-1-353,-2 1 1,-2-4 217,-5-8 1,-3-7-296,-10 0 1,1-10 221,0-3 0,-1-2-642,1-10 0,6-1 309,0-6 1,0-2-369,-6-4 1,6-11 890,0-9 0,0-9 0,-6 5 0</inkml:trace>
  <inkml:trace contextRef="#ctx0" brushRef="#br0">19001 6318 7900,'-8'-20'-99,"-5"-1"49,-4-5 1,-3 7 1418,1 0-864,8 8 0,-6 13-224,4 4 1,5 5-66,1 9 1,-1-1-114,1 0 0,-6 0-341,7 1 0,-1-1 215,7 0 0,0 1-147,0-1 196,0 0 0,3 1-210,3-1 1,-2-8 68,9-5 1,0 3-46,6-3 1,1 1 90,-1-7 0,0 6 132,1 1 0,-7 5 22,-1-5 0,-1 1-48,2-1 1,-2 1 116,-5 5 1,-4 5-72,5-6 1,-5 6-260,-2 1 0,-2-6 74,-5 0 1,3 0-580,-9 6 0,7-6 66,-7 0 1,9-7-548,-3 7 1162,5-9 0,-7 5 0,-1-9 0</inkml:trace>
  <inkml:trace contextRef="#ctx0" brushRef="#br0">19156 6685 7900,'13'0'-72,"0"0"382,-9 0-226,13 0 0,-12 0 70,7 0-188,-7 0 196,3 0-176,1 0 1,-7-2 138,4-5 259,5 5-257,-9-15-20,16 6 19,-16-8 1,13 6 34,-9 0-135,9 9 159,-4-13-579,8 15 152,1-7-102,-1 9 255,0 0 0,-6 0 65,0 0 1,-7 0-12,7 0 1,-6 0-9,6 0 1,-9-2 330,2-5-110,5 5 11,-9-15 1,13 13 39,-8-9-39,-1 9-58,3-14 26,-7 16-132,15-6 1,-13 8 28,9 0-368,-8 0 268,12 8 0,-13 1-17,9 4 0,-9-3 64,3-3-174,3-5 146,1 7 1,2-9 11,0 0 0,-7 0-12,7 0 1,-6-7 17,6 1 0,-7-9-199,7 2 1,-7-2 57,7 2 0,-2-4 132,2 4 1,4-2-43,-4 2 1,-2-2-194,2 9 1,-7-1 104,7 7 0,-7 0-52,7 0 0,-6 0-105,6 0 0,-7 0 123,7 0 1,-7 0-4,7 0-152,-8-9 434,12 7 1,-15-8-168,4 3 0,3 3 658,-3-9-283,1 0 356,-7-6-37,0-1 186,0 1-20,0 8-432,0 3 0,2 8 24,4 0 0,-3 15-104,3 4 0,3 7-528,-3 0 0,7-3 191,-7 10 0,7-8-214,-6 7 1,6-6-641,-7 6 1,7-2 464,-7 3 1,1-3-738,-7-4 1184,0-5 0,0 7 0,0-9 0</inkml:trace>
  <inkml:trace contextRef="#ctx0" brushRef="#br0">20065 6183 7900,'32'-18'-215,"0"6"0,-8-4 768,1 10 1,-3 0-142,-3 6 0,-2 2 353,-4 4 0,2 11-661,-8 9 0,-1 2-23,-6-2 0,0-3-354,0 10 1,-6-10 215,-1 3 1,-8-5-902,2-1 0,-4 6 540,-2-1 0,-1 1-537,1-7 955,0-8 0,-9 6 0,-2-6 0</inkml:trace>
  <inkml:trace contextRef="#ctx0" brushRef="#br0">20277 5835 8604,'19'0'1486,"-6"11"-970,0 8 1,-6 9-122,6 10 1,-7 10-549,7 3 0,-7-1-4,7 1 1,-2 1-181,2 6 1,2-9-21,-9-4 0,9-2 209,-2 2 1,2-13 38,-2 0 1,4-8-21,-4-5 0,4-2 109,3-4 1,-1-4 54,0-9 1,-1-2 106,-6-5 1,6-3 49,-5-10 0,2-1-71,-3-5 1,-3 2-15,-9-8 0,7 9-48,-1-3 1,0 4-5,-6 3 95,0 8-58,0-6-34,0 15 0,7-4 118,-1 12 1,3-2-236,-3 9 114,5-8 0,8 10-160,1-9 0,-1 0 95,0-6 1,-6 0-63,0 0 1,0 0 30,6 0 5,1 0 1,-7 0-17,-1 0 217,-7-8 1,3-3-42,-8-8 1,7-1-103,-1 1 1,3 0 7,-3 0 0,-1-1 79,7 1 70,1 0 1,9 1-112,4 6 1,-3 3 115,9 9 0,-6 0-121,6 0 1,-8 9-537,2 3 1,-5 6 219,-1 1 0,-3 2-502,-4 5 1,-5-2-842,-8 8 1596,0 0 0,-8 7 0,-3-1 0</inkml:trace>
  <inkml:trace contextRef="#ctx0" brushRef="#br0">16701 8269 7900,'0'-13'-96,"0"0"0,0-2 0,0-2 288,0-2 0,0 0 36,0-1 1,0 1-1,0 0 172,0-1 0,0 7 15,0 1-24,0-1-278,0-7 0,0 7 318,0 1-443,0 7 130,0-3-114,0 8 61,-9 0 1,7 15-136,-4 4 0,4 13-33,2 0 0,0 14-40,0 5 1,0 5-181,0 2 1,0 8 124,0 5 0,0 2-43,0-2 1,-7-4 97,1-9 0,-1 0 49,7-1 1,-6-7-32,-1-5 0,-5-13-88,5-6 143,-8-5 1,4-3 21,-8-6 1,6-5 198,0-14 0,0 3-67,-6-9 0,6 0 35,0-6 1,7-7-80,-7 1 0,9-1 92,-3 6 1,5 1-92,2 0 0,2-1 70,5 1 1,-3 2-29,9 4 1,2-2-6,11 9 1,-5-1-30,5 7 1,-5 0-26,-1 0 1,-1 9-153,0 4 1,1 4 61,-1 2 0,-6-2-265,0-4 1,-7 4 123,7-4 0,-9-2-333,3 2 0,-3-9 10,3 3 530,-5-5 0,15 6 0,-6 3 0</inkml:trace>
  <inkml:trace contextRef="#ctx0" brushRef="#br0">18131 11940 7779,'0'-11'0,"-8"-6"0,-3 6 0</inkml:trace>
  <inkml:trace contextRef="#ctx0" brushRef="#br0">18421 11573 7784,'-19'0'-65,"6"0"148,0 0 0,7 0-176,-7 0-112,9 0 108,-5 0 1,3-2 32,-1-5 136,1 5 1,6-8-57,0 3 82,0 5-71,0-7 1,0 9 1,-7 2-16,1 5 0,-3 6 31,3 13 1,4-5-53,-5 5 1,-3 4 37,-3 2 0,2-2 29,-2 2 1,7 0-7,-7 7 0,8-9 9,-1-4 1,-3 2 25,3-2 1,-3-3 310,3-10-366,4 4 112,-7-15-261,9 7 0,2-9 19,5 0-38,3 0 0,16 0 37,0 0 1,2 6 30,-2 1 1,2-1 15,4-6 0,11 7 12,-5-1 1,14 7 130,0-6 1,12 1-75,7-1 1,6-5 69,7 4 1,-2-4-239,8-2 1,4 0 165,3 0 1,4 0-283,-11 0 1,5 0 267,1 0 1,7 0-26,0 0 0,3 0-99,-3 0 1,-2 0 92,8 0 0,-51 1 0,0 0 15,3 3 0,1-1 1,3-2-1,1 0-190,-2 2 1,1 0 0,1-1 0,1-1 200,0-1 0,1 0 1,3-1-1,0-1 4,0-1 0,0 0 1,0 2-1,-1 0-4,-2-2 1,0-1 0,-5 0 0,0 0 2,-1 1 0,-1-1 1,0 1-1,0 0-99,-3 3 1,0 0 0,2 0 0,-2 0 165,45 0 1,0 0-18,-6 0 0,0 0-33,-1 0 1,-5 0-31,-1 0 1,-9 0 142,3 0 1,-13-2-105,-6-5 0,-14 5 291,-6-4 0,-13-3-139,-6 3 812,-13-1-915,-4 7 1,-11-2 350,-5-4 0,-12 4-369,-13-5 1,-5-1-255,-2 1 1,-6-6 31,0 7 1,-6-7 126,5 7 1,1-3 6,7 2 1,6 5-10,-1-4 0,10-3 28,-3 3 1,4-1 215,3 7 12,8 0-210,-6 0 1,15 3 102,-4 3 0,12 5-64,7 8 1,4 9 25,2 4 0,1 5-68,-1 1 1,0 7-11,1 0 1,-10 1-111,-3-8 0,-5 1-203,-2-1 1,0 1 319,0 0 0,-9-9 0,-1-2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4581 12269 7736,'-22'-3'-86,"-3"-3"1,3 4 169,-4-5 0,-1 5 36,1 2 0,0 2 9,7 5 0,-1-3-133,1 9 0,0-7 156,-1 7 1,3-6 39,4 6 1,3-9-1,5 4 405,-1 1-292,-1-7 1,14 9-75,-1-5 0,9-3-21,-2 3 0,4-4-25,3-2 0,5 0-60,1 0 1,6-2 22,-6-4 1,9 1-133,-3-8 1,4 7-96,3-7 0,0 7 48,-1-7 0,1 6-166,0-6 0,-1 7 97,1-7 0,-3 9-86,-3-3 1,-5 5 43,-9 2 0,0 0-1020,1 0 271,-10 9 0,-1 2 389,-9 8 0,-9 7 138,-4-1 1,-4 3 363,-2-2 0,0 4 0,-9 9 0,-2-1 0</inkml:trace>
  <inkml:trace contextRef="#ctx0" brushRef="#br0">4562 12771 7736,'0'-13'-317,"-3"2"0,-1 0 304,-2 1 1389,-1-3-759,7-6-354,0-1 1,0 7 0,0 0 166,0-2 0,0 5 55,0-3 19,0 9-79,0-14-91,0 16 9,0-15-165,0 15-302,9-7 136,-7 9 1,7 11-28,-9 8 0,0 3 49,0 10 0,0 9-170,0 10 0,-9 7 37,-4 7 1,-10 6-36,-3 12 1,-2-1-225,2 8 0,2-4 136,-8 10 0,9-12 10,-3 6 1,11-10 99,2-9 1,9-5 55,-3-8 0,5-4-41,2-9 1,9-2 84,3-17 0,8 6-79,6-6 1,4-9 128,8-11 0,10-4-45,3-2 1,9-2 146,11-4 0,-4-7-31,16-13 0,-7 2-16,7-8 1,3 7-75,-2-8 1,-9 10 0,-10-3 1,-7 4-120,-7 3 1,-6 6 123,-12 0 1,-8 7-691,-12-7 217,-4 9 0,-9-7-988,0 5 958,0 3 0,-2-5 16,-5 8 0,3 0 528,-9 0 0,9 0 0,-5 0 0</inkml:trace>
  <inkml:trace contextRef="#ctx0" brushRef="#br0">5373 14007 7736,'3'-17'-156,"3"4"0,-2-6 1012,9 0 1,-6-3-350,6-10 0,-1-2-110,8-11 1,-1-7-19,0-12 1,1-5 70,-1-8 0,7-3-271,0-3 1,8 3 90,-2-4 0,3 7-114,-3 6 0,2 11 44,-8 9 0,6 8-110,-6-2 0,6 6 65,-6 7 0,-2 4-217,-12 9 13,6-1-156,-16 9 417,6 3 0,-8 10-256,0 4 0,-2 7-146,-4 13 0,2 6 78,-9 13 1,6 5 105,-6 8 1,3 6-4,-3 1 1,-5-1-120,6-6 1,1 2 14,-2 4 0,2-3-152,-2 3 0,-2-4-401,9-2 1,-7-9 248,7-4 0,-7 1-710,6-8 368,1-3-85,6-25 491,-9-1 0,7-18-3,-4-4 0,3-10 153,3-3 1,-6-6 12,0 6 0,-1-2 271,7 2 1,-6-2-133,-1-4 1,1-4 337,6 4 1,0 4-171,0 2 1,0-2 244,0 2 0,0-6-140,0 6 1,0 0 107,0 7 0,2 0-56,4 0 1,-1 1 43,8 5 0,-1-2-100,8 9 1,-1-7-50,0 7 0,1-7-19,-1 6 0,0 1 71,1 6 1,-3 2 392,-4 5 1,2-3-206,-9 9 0,7-7-2931,-6 7 1744,8-9 0,-5 11 174,10-8 0,-7-1-88,-1-6 0,1 0 351,7 0 0,-1-2 341,0-4 0,1 3 0,-10-5 0,8 8 0,-8 0 0</inkml:trace>
  <inkml:trace contextRef="#ctx0" brushRef="#br0">6127 13563 7736,'20'-19'378,"-1"-1"1,-6 1-37,0 0 1,-7-1 115,7 1 0,-6 0-43,5-1 0,-5 1-61,6 0 0,-9-7-138,3 0 1,-3-6-1,0 4 1,3 0 191,-3 0 0,-2 3-208,-2 5 1,-2 10-82,-5 3 43,-3 5 0,-16 4-545,0 5 0,0 10-14,7 8 1,-7 16-241,0-2 1,1 6 253,5 0 1,3-4-164,4 4 1,-2-4 50,9-3 0,-1-1 144,7-5 1,3-4 213,3-9 1,13-6-77,14 0 0,9-11 241,4-2 1,7-17-105,-1-15 0,4 0 505,2-7 0,-7 5 8,1-11 0,-16-3 195,3 3 1,-11 0-212,4 6 1,-15 1-123,3-1 1,-14 9 79,0 4 101,-3 5-839,-3 10 248,0 3 0,0 10-64,0 4 1,-7 5 109,1 8 0,-1 1 69,7-1 1,0 0 92,0 1 0,0-1-102,0 0 1,0 0-398,0 1 303,-8-1 0,6 0 187,-5 1 23,5-1 1,0-2 463,-5-4-392,5 4 0,-9-12 445,5 7-483,4-7 0,-9 3 186,5-8-251,4 9 0,-9-7 196,4 5-332,5-5 14,-6 6 0,5 1-104,-3 4 0,4 4-22,-5-4 0,5 6 73,2 7 0,-6 4-16,-1 9 1,-5 1 79,5 5 0,-8 7-178,2 12 1,-10 5 50,-3 8 1,-9 1-88,3-1 1,-4-6 209,-3 0 0,0-9 138,1 2 0,5-12 11,1-7 0,9-6-116,-3-7 0,4-4-418,3-9 188,8-8-572,3-3 0,16-10 368,5-4 1,13-12-410,6-7 1,5-12 844,1-1 0,18-10 0,4-10 0</inkml:trace>
  <inkml:trace contextRef="#ctx0" brushRef="#br0">6901 13660 7908,'0'-11'2174,"0"2"-930,0 1-454,0 6-698,0-7 46,0 9-575,0 0 793,8 0-274,3 0 0,8 0 51,1 0 1,-8-6 578,1-1-457,0-8 1,0 6 71,0-3 0,-9 1 16,3 4 1,-5 3-304,-2-9 1,-2 9 25,-5-3 1,3 3-38,-9-2 0,0 4-188,-6-5 0,0 14-333,-1 5 0,1 6-105,0 1 0,-1 2 267,1 5 1,8-2-329,5 8 1,4-6 199,2 6 0,2-8-116,4 1 0,7-3 210,13-3 0,6-8 194,13-5 1,-2-4 2,9-2 0,-1-8-1,7-5 1,0-13-220,0-6 1,-2-4 124,-4-3 0,1 0 262,-8 1 0,0-1 0,-6-8 0,0-3 0</inkml:trace>
  <inkml:trace contextRef="#ctx0" brushRef="#br0">7693 13428 7736,'0'19'485,"0"0"1,0 1-118,0-1 0,0-4 662,0 4 0,-6-4-400,-1 11 1,-1 2-170,1-2 1,3 8-493,-9-2 1,7 5 65,-7 2 1,6-1-829,-6 1 0,0-3 559,-6-4 0,6-1-2422,0-6 2656,9-3 0,-13 6 0,6-9 0</inkml:trace>
  <inkml:trace contextRef="#ctx0" brushRef="#br0">9510 13041 7725,'0'-21'61,"0"-3"1,0-2-1,0 3 1,0-1 0,0 1-1,0-3 748,0 2 0,0 3-531,0 1 1,0 1 0,0 0 0,0 0 64,0-1 0,2 9-199,5 5 0,-3-3-100,9 3 1,-7 0 10,7 6 0,-6 10 92,6 10 0,-7 8-153,7 10 1,-7 3 2,7 4 1,-8 4-109,1 9 0,-4 7 9,-2-1 1,-2 7-98,-4-7 1,1 1-89,-8-7 0,0 0-78,-6 0 1,0 4-78,-1-4 1,1-4 155,0-16 1,0-3-954,-1-10 397,1 1 522,8-24 0,-4-4 320,9-17 0,-1-9 0,7-11 0</inkml:trace>
  <inkml:trace contextRef="#ctx0" brushRef="#br0">9182 12809 7725,'-20'-19'5,"1"0"0,6 6 1258,0 0-281,0 9 118,2-13-511,3 14 0,10-12-227,4 9 0,7-9-26,13 2 1,4 2-78,9-2 0,8-6-283,5-7 0,6 1-19,6 5 0,-4-5-4,5-1 1,1-6-579,-1 6 1,6-2 335,-7 2 1,0 5-599,-6-5 1,5 4 351,-5 3 1,2 2-231,-15 4 1,-2 5 275,-11 8 0,2 0 128,-8 0 1,-2 10 360,-11 10 0,4 7 0,-6 12 0</inkml:trace>
  <inkml:trace contextRef="#ctx0" brushRef="#br0">10573 12597 7725,'0'-11'404,"0"-6"0,0 13 742,0-9-386,0 9 53,-8-5-549,-3 9 1,-8 9-165,-1 3 0,7 14 12,1 6 1,-1 7-150,-7 6 1,1 0 2,0 13 0,-7-2 86,0 15 0,-2 8-293,2 11 0,-1 5-219,-6 1 0,-1 1-76,8 0 0,-6-7 228,6 0 0,0-11-223,7-1 0,0-12 22,-1-14 1,10-7-821,3-13 801,5-4 528,2-17 0,2-11 0,5-13 0,-3-6 620,9-7-620,0 4 0,6-23 0,0 4 0</inkml:trace>
  <inkml:trace contextRef="#ctx0" brushRef="#br0">10090 12964 7725,'0'-30'0,"0"2"265,0 9 0,0 6 158,0 0 908,0 0-825,0 2 1,2 3-24,5 8 1,-3 8-85,9 5 0,0 4-157,6 3 0,0 8-216,1 4 1,-7 11 110,-1 2 1,-7 6-202,1-6 0,-4 9-38,-2-2 1,-8-3-601,-5 3 0,2-9-96,-2 2 0,-4-5-503,-2-1 0,-5-9 35,11-4 1266,-4-5 0,6-10 0,3-2 0</inkml:trace>
  <inkml:trace contextRef="#ctx0" brushRef="#br0">10670 12867 7725,'13'13'1170,"0"0"1,-7 0-648,7 6 1,-9 7 31,3 0 0,1 8-561,-1-2 1,-1 7 82,-6 6 1,-8-2-195,-5 9 1,2-12 157,-2-1 1,2-2-986,-1-12 0,-6 8 569,6-8 1,1-1-2058,-2-11 1331,9-5 1101,-14-8 0,16-8 0,-4-5 0,4-4 0,2-3 0,0-5 0,0-1 0,0-2 0,0 2 0,0-2 60,0-4 0,-7-4 65,1 3 1,-1-3 476,7-3 0,0 7-198,0 0 0,9 2-99,4-2 1,4 6 54,2 13 1,7-2-35,0 9 1,6-1-15,-6 7 1,4 9-76,-11 4 0,3 6-301,-16 7 1,1 6 74,-7 13 0,-15-4-573,-5 4 1,-12-4 155,0-3 1,-3 1-104,3-1 1,-4 1 144,4 0 0,-3-3 22,3-4 0,4 3-10,9-9 0,8-1-94,4-5 454,5-10 1,11 5-9,4-8 0,13-1-26,6-6 0,11-2 42,2-4 1,9 1 15,-3-7 1,-1 5 124,1-6 0,-2 0-34,3-6 0,-5-2 498,-8-5 0,-3 4-252,-3-3 1,-5 3 369,-9 3 0,-8-1-259,-5 1 1,-4 0-51,-2-1 1,-8 1-156,-5 0 1,-4 2-68,-3 4 1,7-2-136,0 8 140,1 1-585,-8 6 1,7 2 213,0 4 1,9 5-238,-2 9 0,4-1 163,2 0 0,0 3 29,0 3 0,0-3-36,0 4 0,6-5-130,0-2 0,10-1 176,-4-6 1,-1 3 53,2-8 1,6-1 33,7-6 0,2 0-3,-2 0 0,4-8-196,9-5 0,-7-11-105,0-1 1,0-10 408,7 3 0,8-13 0,3-4 0</inkml:trace>
  <inkml:trace contextRef="#ctx0" brushRef="#br0">11926 12790 7736,'13'-36'0,"-2"1"529,-2 3 1,-1 0 0,-3-5 0,3 5 285,3 6 906,-7 5-1405,5 10 1,-9 11-113,0 13-109,0 4 0,0 5 0,0 4 248,0 6-340,0-4 1,0 15-1,-2-5 2,-5 3-224,-4 8 1,-1 1-1,-1 6-291,-2-5 0,4 5 88,-2-5 0,0 5-51,-6 2 0,2-6-356,4-1 1,-4-8 130,4 2 0,2-4-103,-2-2 210,9-9 591,-5-11 0,9-10 0,9-20 0,4-8 0,4-9 0,2-11 0</inkml:trace>
  <inkml:trace contextRef="#ctx0" brushRef="#br0">12255 12752 7736,'9'-39'521,"-5"0"-284,9 1 0,-7 5 163,7 1 0,-9 15 618,3-2-359,-5 12 1,-2 7-205,0 13 0,0 4-196,0 3 1,0 5-200,0 1 1,-2 9 117,-5-3 1,3 11-114,-9 2 1,7 2-108,-7-2 0,2-2-277,-2 8 0,-2-8-64,9 3 1,-9-4-393,2 4 0,2-4-271,-2 10 1,3-3 493,-3 3 1,-5-3-118,6-4 0,-3-4 669,2 4 0,-4-6 0,4-7 0,-5-4 0,-9-9 0,-4 1 0</inkml:trace>
  <inkml:trace contextRef="#ctx0" brushRef="#br0">11714 13718 7736,'19'0'0,"-6"0"212,0 0 1,0-7 365,6 1 1,7-9-197,0 2 0,8-4-139,-2-3 0,3 5-470,-3-4 0,4 4 220,-3-11 0,3 5-398,3 1 0,-7-1 302,0-5 1,-8 2-712,2-8 0,-5 7 164,-2-8 650,1 10 0,-10-14 0,-1 7 0</inkml:trace>
  <inkml:trace contextRef="#ctx0" brushRef="#br0">11830 12674 7736,'-20'0'736,"1"0"0,6 0 211,0 0 378,9 0-310,-5 0-508,9 0 0,16-6-203,3-1 0,13-8-85,0 2 0,13-4-683,7-2 1,2 0 358,-3-1 1,5 1 228,-4 0 0,3-1 35,3 1 1,-2-7-1802,-4 1 1,1-1 662,-7 6 1,3 1-62,-10 0 0,1 8 285,-14 5 755,0-5 0,-7 9 0,1-7 0</inkml:trace>
  <inkml:trace contextRef="#ctx0" brushRef="#br0">13473 12848 7736,'-9'-19'0,"-1"-1"342,-1 1 0,-6 0-86,4 0 0,2 6 236,-2 0 0,9 0 309,-3-6-1009,-3 8 0,7 0 1128,-3 5-543,4 4 1,4-5-172,4 14 0,-1 3 7,8 10 0,-7 1-251,7 5 0,-9 10 87,3 9 1,-5 9-578,-2-2 0,0 6 25,0 6 1,-9-4-210,-4 4 1,-6-10 182,-7-2 0,-2-3 138,-4 3 0,-4-7 454,3-13 1,3-4-111,-2-9 1,9-8 1121,-3-5-877,13-4 1,-2-4 294,8-4 0,1 1-187,6-7 1,0 5-147,0-6 1,2 3-60,5-3 0,-3-2-222,9 8 1,0 1-146,6 6 1,2 0 123,5 0 1,-4 0 127,3 0 0,-3 6-57,-3 1 1,1 8-275,-1-2 1,0-3 107,1 3 1,-1-2 33,0 2 0,1-5 188,-1-8 0,9 0 124,4 0 0,-2-8 182,2-5 1,1-13-159,5-6 0,-6-5 31,1-1 0,-3-1-22,2 0 0,-4 1-292,-9-1 0,0 7 94,1 0 0,-7 8-149,0-2-147,-9 14 182,4 3 0,-10 11-925,-4 5 509,4 3 586,-15 10 0,14-1 0,-5 0 0</inkml:trace>
  <inkml:trace contextRef="#ctx0" brushRef="#br0">13995 12694 8382,'-11'8'157,"2"-6"1,9 9-418,0-5 0,0-1-1433,0 8 1693,0-9 0,0 13 0,0-6 0</inkml:trace>
  <inkml:trace contextRef="#ctx0" brushRef="#br0">14207 13119 7736,'0'19'0,"-6"0"1070,0 1 0,-3-3-456,3-4 1,3-3-422,-3-3 92,-5-5-3397,9 7 1616,-7-9 818,9 0 835,0-9 1,7-2-196,-1-8 0,9 0-116,-2-1 1,-2 1 114,2 0 1,-2-3 392,1-4 1,4 3-76,-10-9 0,7 6-7,-7-6 1,3-7 299,-3-6 0,-1-9-242,8 3 1,-7-7-487,7-7 1,-7 5 86,7-4 1,0 6-169,6 6 0,7 7 102,0 13 0,6 13 279,-6 12 0,8 7-39,-1 7 0,-6 14 94,-1 18 0,-4 8 120,-3 11 0,-8 9-125,-5 3 1,-6-1-160,-6 2 0,-5-7 115,-8 7 0,-9-2-378,-4 2 1,-5-5 165,-2-8 0,1-8-680,-1-5 0,3-7 516,3-5 1,5-12 632,9-8-10,8-9 1,3 3-239,8-14 1,0-4-125,0-8 0,2 0 25,4-1 0,-1-5-200,8-1 0,-1 0 237,8 7 1,1 0-476,5-1 0,-5 10 204,5 3 0,-4 5 118,-3 2 0,0 0 114,1 0 1,-3 9 249,-4 3 0,2 6-84,-9 1 1,3 0-22,-3 1 0,-4-1-59,5 0 1,-5-6 39,-2 0 1,2-9-93,5 3 1,-3-5-50,9-2 0,-7 0-156,7 0 0,0-9-74,6-4 0,7-4 88,0-2 1,0 2-174,-7 4 1,0-4 80,1 4 0,-1 4 166,0 3 0,-6 4-63,0 2 0,-6 2 323,5 4 0,-7 5-154,1 8 1,-4 1-159,-2-1 0,7-6-513,-1 0 205,1-1 378,1 8 0,3-9-51,8-5 1,1-12-151,-1-7 0,0-13 65,1-6 1,1-7-323,5-6 0,-2-4 231,8-9 1,-2-7 114,2 1 0,5-16 366,-5 3 0,-2-13-463,2 0 0,-8 0 452,1-7 1,5 5-118,3-11 1,-5 8 421,-3 12 1,-3 10 184,-3 21-412,1 13 1,-10 22 19,-3 17 1,-5 13-69,-2 19 0,-2 9 98,-5 17 0,-3 6 160,-10 1 0,-1 14-182,-5-1 1,2 14-66,-8 4 1,8-8-487,-1 3 0,-3-3 229,2-5 1,-6 1-1699,6-7 0,0-8 629,7-5 0,0-6 27,-1-6 0,3-7 1565,4-13-377,5-4 92,8-17 0,8-5 5,5-12 0,-2-5 230,2-8 0,0-3-17,6-3 1,2-5-166,5-9 1,-4 0-227,3 1 1,3-1-283,-2 0 1,8 7 121,-1 0 0,-3 8 39,2-1 0,-8 5 288,1 7 1,3 5-176,-2 8 0,0 2 212,-7 4 0,-8 7-75,-5 13 1,-3-2-86,-3 8 0,0-2-97,0 2 1,0-4-197,0-9 0,0 1 4,0-1 288,0-8 200,0 6-333,0-15 335,0 7 0,0-12 131,0-3-86,0 4-332,0-7-381,8 1 235,3 6 0,8 2-213,1 12 0,-1 6-955,0 1 1,1 2 60,-1 5 1210,9-4 0,2 14 0,8-6 0</inkml:trace>
  <inkml:trace contextRef="#ctx0" brushRef="#br0">16682 13292 7736,'6'13'360,"3"-2"0,1 0 0,6 0 469,1 4 0,-7 2 1,-1 2-1,-3 3 90,1 3 0,-1 1-526,-6 13 1,-2-3 687,-4 16-755,-5-1 0,-17 14 0,-4-1-207,-5-2-237,-1-10 0,-1 2 0,-2-9-411,-4-2 0,4-11-4107,-4-7 4636,4-12 0,3 5 0,-1-8 0</inkml:trace>
  <inkml:trace contextRef="#ctx0" brushRef="#br0">18170 12346 7711,'0'-20'145,"0"1"1,0 6 200,0 0-21,0 1 1,0-1 0,2 2 0,3 0 554,1 0 0,0 9-542,-6 2 0,0 17-40,0 16 1,7 5-102,-1 7 1,7 11-253,-6 9 1,6 8-71,-7-3 1,7 6-149,-7 1 0,7 0-386,-6 0 0,-1 1 341,-6-1 0,0-10-371,0-10 1,-2-7 230,-4-12 1,3-7-1125,-3-6 1582,-5-12 0,9-4 0,-7-26 0,9-5 0</inkml:trace>
  <inkml:trace contextRef="#ctx0" brushRef="#br0">18131 12655 7711,'0'-58'171,"0"0"0,11 2-166,9 5 0,7 12-175,12 13 0,8 7 650,5 6 1,6-2-180,6 9 1,-1-1-74,8 7 1,-7 11-116,7 8 1,-17 3 236,-3 10 0,-19-6-225,-12 6 0,-12 0-309,-14 7 0,-14-1-4,-12 1 0,-4-3-200,-3-3 0,0 1 115,1-8 0,-1 6 66,0-6 1,7-1 216,0-5-251,8-1-178,-4-8 76,18-3 790,1-8 1,24 0-209,4 0 0,14-6-104,-1 0 1,4-1-129,3 7 1,2 0 17,4 0 0,-4 9 98,4 4 0,-6 6-75,-7 7 0,-6 4 325,-14 8 0,-5 3-123,-14 4 0,-8-2 202,-17 9 1,-11-7-319,-21 6 0,-3-8-321,-4 2 0,-2-6-152,9-7 0,-1-4 235,7-9 1,9-8-936,4-4 0,13-5 414,6-2 1,13-9 624,7-4 0,3-13 0,3-4 0</inkml:trace>
  <inkml:trace contextRef="#ctx0" brushRef="#br0">19291 12365 7711,'30'-17'0,"-4"4"0,-7-4 2364,-6 4-1061,5 4-885,-8 1 0,1 16-139,-5 5 1,-3 15 31,-3 11 0,0 8-19,0 11 1,-7 2-13,1 5 0,-9 5-181,2 14 0,-4-4-28,-3 3 1,7-5-457,1-8 1,5 3 238,-6-8 1,7-1-1055,-7-6 0,9-8 580,-3-5 0,-1-7-1270,1-6 699,1-12 691,6-12 1,0-16 295,0-5 1,0-13 455,0-6-252,0-5 0,-9-10 0,-2-2 0</inkml:trace>
  <inkml:trace contextRef="#ctx0" brushRef="#br0">19175 12539 7711,'0'-97'0,"11"9"-536,8 5 1,3 14 242,10 11 0,2 13 720,12 19 0,3 9 115,9 17 1,6 11-278,1 8 1,6 18 348,-7 14 1,-2 7-196,-10 6 1,-1 3 311,-12 4 1,-7-5-287,-19-8 0,-6-2-322,-14-4 1,-12 1-236,-13-8 1,-7 0-275,-6-6 0,-13-7-336,-13 1 1,-4-10 403,-2 3 1,6-7-710,0-6 1,9-4 367,-3-9 0,9-2 659,11-5 0,0-21 0,15-13 0</inkml:trace>
  <inkml:trace contextRef="#ctx0" brushRef="#br0">20238 13350 8283,'13'18'1526,"0"-5"0,-8 4-867,1-4 1,3 4-152,-3 2 0,3 7-161,-3 0 1,-4 10-235,5 3 0,-14 2-96,-6 10 0,-12-2 0,-8 5 0,-3-5-401,-3-1 384,0-12 0,-16 1 0,-5-7 0</inkml:trace>
  <inkml:trace contextRef="#ctx0" brushRef="#br0">20026 11959 7736,'0'-10'145,"0"-1"-36,0 4 49,8 5 263,-5-6-18,5 8-133,-8 0 0,0-2 431,0-5-531,0 5 1,2-7-53,5 9 0,-3-6 45,9 0 1,-7-3-114,7 3 0,7 1 55,5-8 0,3 0-42,-2-6 0,4 6 17,9 0 1,-1 0-30,1-6 1,6 2-38,0 4 0,7-4 84,-7 4 0,7 2-116,-7-2 1,0 9 55,-7-2 0,1 4-58,0 2 0,-1 0 78,1 0 0,-9 2-86,-4 4 1,2 11-9,-2 9 0,-1 8-130,-5-1 0,-3 10 99,-4 2 0,2 8 35,-9-1 0,1 4-81,-7 2 1,-2 0 80,-5 0 1,-4-3-114,-8-3 0,0 4 98,-1-5 1,7-4-45,1-1 1,1 1 11,-2-2 0,-2 6-10,8-6 0,1 3 66,6-3 0,-6-4-52,-1 4 0,1 2 52,6-2 1,0 0-36,0-6 1,0 1 69,0 6 1,-7-6-53,1 5 1,-1-6 152,7-7 1,-2 5-13,-4-5 1,4-4 75,-5-2 0,5-5-8,2-2 1,-6 1-20,-1-1 1,1 0 57,6 1 1,-7-7-68,1-1 1,-7 1 16,6 7 0,-5-7-49,5-1 0,-6 1-117,7 7 1,-9 1 18,2 5 0,-4-5-94,-3 5 0,1-2 163,0 1 1,-1-3-35,1 4 1,2-5 118,4-2 1,-4 1-72,4-1 1,-4-6 71,-3 0 1,8-9-51,-1 3 0,6-5 337,-6-2-276,0 0-2,-6 0-359,0 0 1,6 0 8,0 0-1175,9 0 1004,-5 0 0,7 0-240,-4 0 0,3 2 193,-3 4 1,2-4-485,-3 5 1,3 1 228,-9-1 1,7 1 647,-7-1 0,0 4 0,-7 8 0</inkml:trace>
  <inkml:trace contextRef="#ctx0" brushRef="#br0">27004 3864 7570,'0'-19'209,"0"6"254,0 0 0,-2 7 220,-5-7-552,5 8 1,-6-1 55,8 12 1,0-1 0,0 8 0,0 2 87,0 2 1,2 9-51,4-1 0,-1 12-207,8 1 0,-3 1 51,3 6 0,2 5-191,-8 1 1,6 5 71,-7 2 1,0 0-65,-6 0 0,0-2 30,0-5 1,0 1-485,0-14 0,-2 3-266,-4-15 1,4 0-62,-5-7 392,-4-8 0,7-3 503,-9-8 0,7-8 0,-7-5 0,0-13 0,-6-4 0</inkml:trace>
  <inkml:trace contextRef="#ctx0" brushRef="#br0">26849 3381 7736,'0'-13'315,"0"0"0,0 7 212,0-7-348,0 9 1,0-7 245,0 5-375,0 3 209,0-5-954,9-1 449,-7 7 0,9-7-416,-5 9 0,-1 0-357,8 0 1019,-9-8 0,22 6 0,-5-7 0</inkml:trace>
  <inkml:trace contextRef="#ctx0" brushRef="#br0">27777 4405 7945,'0'-19'304,"0"-1"1,0 8 516,0-1-159,0 8 314,0-3-206,9 8-128,-7 0-524,7 0 1,-9 2-101,0 4-58,0-3 0,0 7 186,0-3-958,0-5 1,2 6 5,4-8-630,-4 0 0,9 0 1436,-4 0 0,3 0 0,10 0 0</inkml:trace>
  <inkml:trace contextRef="#ctx0" brushRef="#br0">28299 3748 7736,'0'-19'0,"7"0"196,-1-1 0,1 1 187,-7 0 112,0 8 1,2 0 271,4 5-40,-4 4-192,7-7-323,-9 9 1,2 2-13,4 5 1,-3 3 11,3 10 1,-4 5 116,-2 1 1,0 8-130,0-1 1,7 3-373,-1 3 1,3 2 155,-3 4 0,-4-5-324,5 6 0,1-4 200,-1 4 0,6-6-316,-7 5 1,7-4 184,-7-2 0,7-3-121,-6-3 1,6 1-1028,-7-8 945,1-1 0,-1-12-836,0 0 714,1-9 596,-7 5 0,-9-18 0,-1-1 0</inkml:trace>
  <inkml:trace contextRef="#ctx0" brushRef="#br0">28203 3111 7736,'-13'-18'751,"0"6"0,8-6 226,-1 5 239,-5 5-415,9-9-599,-6 15 0,8-9-117,0 4-342,0 5-1508,0-6 1187,0 8-3067,0 0 3645,8 0 0,3 8 0,8 3 0</inkml:trace>
  <inkml:trace contextRef="#ctx0" brushRef="#br0">29014 4173 8015,'0'-19'782,"0"6"67,0 0 1,0 7 730,0-7-1209,9 9 1,-5-5-133,9 9 0,-6 0-848,6 0 530,-9 0-231,13 9 1,-15-5 256,5 9 0,1-7-3062,-1 7 3115,-1-9 0,3 13 0,1-6 0</inkml:trace>
  <inkml:trace contextRef="#ctx0" brushRef="#br0">29614 2917 7748,'0'-19'-46,"0"0"1,0-1 1685,0 1 76,0 8-770,0-6-493,0 15-175,0-7 0,0 18-77,0 4 0,2 6-124,4 7 0,3 4 74,4 9 0,4 6-247,-4 0 1,6 15-64,7-2 1,-5 13-180,5 0 0,4 10-75,2 3 1,-1 0 300,1-7 1,-6-2-23,6-4 0,-9-7 51,3-12 0,-7-14 16,-6-12-80,-4 4 84,-9-8 1,-9-1 22,-4-8 0,-10-9-77,-3 3 0,-2-5 275,2-2 1,-2 0-222,-4 0 0,-4 0 27,3 0 1,6 0-30,1 0 1,4-6 94,3-1-118,8 1 252,3 6 0,25 0 240,9 0 0,8 2-194,5 4 0,8-1-7,4 7 1,3-5-101,-2 6 1,10-9-110,-4 2 0,4-3 133,-4-3 0,-2 0-709,-4 0 1,-5 0 325,-8 0 1,-16 0-1893,-4 0 1061,-12 0 1087,-7 0 0,-19-9 0,-11-2 0</inkml:trace>
  <inkml:trace contextRef="#ctx0" brushRef="#br0">27023 5506 7736,'-19'7'-104,"0"-1"0,-1 1 26,1 1 1,0-6 651,-1 5-149,10 4 844,-7-9-752,14 6 1,3-10-262,13-4 1,7-3 0,5-4 1,-1-2 0,8 7 0,3-3 83,1-4 1,3-2-454,-1-3 1,1 3 137,0 4 0,-1-4-506,1 4 1,0-4 298,-1-2 1,7-1-397,1 1 1,7 0-655,-1-1 1,-3 1 590,3 0 1,-9 8 639,2 5 0,4 4 0,1 2 0</inkml:trace>
  <inkml:trace contextRef="#ctx0" brushRef="#br0">28280 5236 7736,'11'0'670,"6"0"-341,-4 0 1,4 0-95,2 0 0,3-7-207,3 1 0,8-7 139,12 7 1,-2-9-228,8 2 1,1-4 98,6-3 0,0-6-1381,0 1 1342,0-10 0,8-3 0,3-12 0</inkml:trace>
  <inkml:trace contextRef="#ctx0" brushRef="#br0">29556 4907 7736,'38'0'511,"1"0"-339,0 0 1,-1-2 233,1-4 0,0 4-53,-1-5 0,1-4 55,0-1 0,-1 1-84,1-2 1,2 0-100,4-6 1,-4-1-910,4 1 1,-4 0 444,-3 0 0,1-1-568,0 1 0,-1-7 428,1 0 1,-9 1-261,-4 5 0,-3 5 639,3-4 0,4 4 0,9-13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14497 5951 7736,'7'-20'-84,"-1"1"47,-1 0 1,-3 6 100,-2 0 0,-2 7 1,-5-5 158,-6 2 1,-4 3-82,-2 6 1,-1 0 0,1 0 567,0 0-346,-1 0-161,1 0 1,6 0 188,0 0-422,9 0 0,-11 2 27,9 4 1,-1 5 92,7 8 0,-6 11-63,-1 9 0,1 4 75,6 15 1,-7-2-48,1 15 0,-7 2 26,7 10 0,-1-3-307,7 4 0,2-5 250,5-2 0,12-8-141,13-5 0,9-19 81,11-6 0,1-22-47,18-4 1,0-9 57,6-4 1,-1-8 11,-6-5 1,-3-13 47,-9-6 1,-4-2-45,-9 1 0,-11-1 107,-21 8 0,-4 1-85,-9 5 1,-3 1 42,-3 0 0,-13 8 71,-14 4 0,3 5-243,-2 2 1,0 0 131,-7 0 1,3 9-13,4 4 0,-3 4 193,9 2 1,1 1-75,5-1 0,3 7-85,4-1 0,5 1-3,8-7 1,2 7 75,4 0 1,11 0-140,9-7 0,6 0-139,-6 1 1,6-1-64,-6 0 1,0-6 95,-7 0 1,-8-6-671,-5 5 241,-3 1-608,-3 7 738,-9-1 1,-2 0-113,-8 1 0,2-8 545,4 1 0,-4-8 0,6 12 0,-8-6 0</inkml:trace>
  <inkml:trace contextRef="#ctx0" brushRef="#br0">5315 12906 7736,'0'-11'-1096,"0"-6"941,0 15 274,0-7-91,0 1-12,0-3 1,0-2-23,0 0 0,0 7-16,0-7 12,0 9 0,0-7-21,0 5 227,0 3-182,0-14 376,9 15-102,-7-15 224,7 6-309,-9-8 1,0 0 18,0-1 1,2 7 287,4 0-288,-3 1 0,5-8-69,-8 1 168,0 8-334,0-6 180,0 15-113,0-7 1,0 18 48,0 4 0,0 15-50,0 10 1,0 10-150,0 10 1,0 2-278,0 4 1,-8 5-101,-5 8 0,2-2 219,-2-4 1,0 2-204,-6-9 1,6-1 142,0-12 0,9-6-15,-3-13 1,-1-4 328,1-8 0,1-10 0,6-1 0,0-18 0,0-3 0,0 1-187,0-2 202,0 0 1,-9-4 665,-4 4-303,-4-4 26,-2 15 106,0-7-446,-1 9 1,9 2 242,5 5-154,4 3 0,4 10 6,4-1 0,5-6 81,9 0 0,-8-2-289,1 1 0,0 3 102,7-8 0,-1 1-65,0-1 1,1-5 94,-1 4 0,0-3-122,0-3 12,1-9 1,-1-2-104,0-8 1,1 0-552,-1-1 0,0 1 324,1 0 1,1 2-163,5 4 0,2-5 519,4 6 0,13-6 0,-4-1 0</inkml:trace>
  <inkml:trace contextRef="#ctx0" brushRef="#br0">5547 14993 7736,'7'-13'338,"-1"0"0,3 0 33,-3-6 0,-1 4 1,5-2-1,1-7 81,0-4 0,2-13-317,6-10 1,0-7-1,1-7 1,-1-5 90,0-6 0,-6-1-131,0 0 1,-9 0 117,3-1 0,-14 12-217,-5 8 1,-6 11-24,-1 14 0,-2 8-22,-5 12 0,2 4 36,-8 9 1,6 9 57,-6 4 1,6 6-274,-6 7 1,2 4 69,-2 8 0,-3 10 146,10 3 0,-8 5-8,8 2 0,1 6 135,11 1 1,-2 5-41,9-5 1,-1 16-29,7 3 1,0 2-274,0 4 0,9-6 288,4 6 1,10-2-411,3 2 1,6-8 155,-6-18 1,6-1-369,-6-18 1,0 0 57,-7-7 1,-8-14-743,-5-5 376,-4-12 499,-2 1 0,-2-10 369,-4-4 0,-7-3 435,-13-4-435,5-4 0,-16-2 0,7-11 0</inkml:trace>
  <inkml:trace contextRef="#ctx0" brushRef="#br0">5257 15437 7736,'20'11'1152,"-1"-3"-393,0-8 0,1-6-292,-1 0 0,3-12-69,3-1 0,-1 0-125,8-7 1,-2-4-433,3-2 1,1 2-748,-8-3 0,6 10 624,-6-3 0,-1 5-759,-5 1 1,-1 7 422,0 1 0,-6 7 618,0-1 0,0 12 0,6 5 0</inkml:trace>
  <inkml:trace contextRef="#ctx0" brushRef="#br0">5799 15727 7736,'8'17'0,"5"-4"0,4-4 600,3-9 0,-1 0-60,0 0 0,1-3-37,-1-3 1,0-11-101,1-9 0,-1-15-76,0 3 0,1-12-278,-1 5 1,-6-6 100,0 6 0,-9-1-132,3 8 0,-5 6-17,-2-1 1,-9 16 11,-4-2 0,-4 12-488,-2 1 1,-3 4 222,-4 2 1,5 11-199,-5 8 1,5 9 150,1 10 1,1 1 64,0 0 1,6 2 72,0 4 1,9-5 193,-3 5 0,5-4-63,2-2 0,2-7 87,5 0 0,6-8-21,12 2 0,3-7 121,4-6 1,5-5 73,-5-8 0,-2-8-75,2-5 1,-6-6 64,6-7 0,-8 2-92,2-8 1,-7 0 74,-6-7 0,2 1-115,-8-1 1,5 7-153,-5 0 1,6 8-122,-7-2 0,9 5-304,-2 1 1,4 10 115,3 3 0,1 5 133,5 2 0,-2 0 208,8 0 0,-6 9-136,6 4 0,-9 4 191,3 2 1,-4-6-164,-3 0 151,0-9 0,-6 11 534,0-8-395,-9-1 0,3-8 140,-14-5 1,3-3-84,-9-10 1,0 1 46,-6 0 1,2-1-38,4 1 1,-4-2-184,4-5 0,4 11 76,3-4-481,4 4 214,2 4 0,8 4 115,5 14 0,6 6-49,7 12 0,2-1 66,4 8 0,5-2-291,-5 2 1,5 3 77,1-9 1,1-1 26,0-5 0,-3-10 39,-4-3 1,5-9-104,-5-11 0,-2-9 107,2-16 1,-14-10-133,1-3 0,-6-7 178,0-6 1,-5-7-64,-8-13 0,-2-6 70,-4-13 0,-12-5 155,6 51 0,-1-1 0,-1-1 0,0 0 71,0-3 1,2 1 0,1 3-1,0 0 108,-1 0 1,-1 0-1,-7-45 245,7 20 1,5 10 375,8 21-501,0 13 1,2 20-85,4 13 0,-1 12 292,8 7 0,-3 6-28,3 7 0,4 4 216,-4 9 0,-2 10-238,2 9 0,0 0-179,6 6 1,1 7-264,-1 7 0,-6 1-281,0 11 1,-3-8 39,3 1 1,2-1-405,-8 2 0,6-3 343,-7 9 0,1-8-282,-7 2 0,0-7 148,0-6 0,-3-5-508,-3-8 1,-5-10 397,-8-10 1,0-8-95,-1-10 1,-6-10 159,1-3 1,-10-5 128,3-2 0,2-2 287,-2-5 0,2-12 124,-2-13 1,-3-7-94,9-6 0,1 4-115,5-4 1,10 4 619,3 3 0,5 8 71,2 4 1,11 2 298,8-1 1,15 1-488,11-8 0,9 8-59,-2-2 0,6-1 31,6 1 1,-2-2-184,9 2 1,-8 5 156,1-5 0,-10 4-38,-3 3 0,-1-7-2203,1 1 1,-4-1 883,-8 6 1,-9 1 999,-4 0 0,4 0 0,0-1 0</inkml:trace>
  <inkml:trace contextRef="#ctx0" brushRef="#br0">7712 15012 9819,'-10'-11'1115,"1"3"0,9 23-1313,0 4 0,0 13-1,0 0 1,2 5-220,5 2 0,3-1 25,10 1 0,1-3 212,5-3 0,-2-1-113,8-13 1,0 3-62,7-16 0,-3-2 756,-4-10 1,3-7 56,-9-13 1,-3-4 278,-10-8 1,-4-3-423,-9-4 0,0 4 31,0-4 0,-2 2-410,-5-2 0,3-2 136,-9-5 1,9 5-1035,-3 8 1,5-6 486,2 0 1,9 6-758,4 7 1,12 9 137,8-3 1094,-6 4 0,19 3 0,-6 0 0</inkml:trace>
  <inkml:trace contextRef="#ctx0" brushRef="#br0">8505 14915 8997,'-11'0'2688,"3"9"-2776,8 2 0,0 8-78,0 0 1,2 1-83,4-1 0,-4 0 16,5 1 1,1-1 219,-1 0 1,-1 1-359,-6-1 0,7-6-168,-1 0 906,1 0-255,-7-3 814,8-1-593,-6-9 1,7-9 3,-9-4 1,2-6-103,5-7 0,-3 3-195,9-9 0,0 1-494,6-1 1,0-2 274,1 8 1,-1 7-448,0 6 0,3 9 273,4-3 1,-5 7 88,5 7 0,-5 6-5,-1 12 1,-1 8 315,0 12 1,-6 2 343,0 4 0,-7 3-241,7-9 1,-2 0 30,2-6 1,2-9 72,-9-4 553,10-13-528,-6-5 1,7-23 274,-4-4 1,2-11-181,-8 4 1,-1-15 2,-6 3 0,0-5-244,0 4 0,2 0 91,5 1 0,-5 1-182,4 5 1,-3 4 169,-3 9-200,0 8-6,0 2 1,-9 14-299,-4 8 1,2-1 127,-2 14 0,1 4 24,-8 2 1,1-1 123,0 1 0,1-2-6,6 2 1,-6 2-15,5-8 1,5 0 1,1-7 0,5-6-142,2 0 144,0 0 65,0-2 1,2-3-18,5-8 1,6 0-6,13 0 0,-5 0 149,5 0 0,2 0-109,-3 0 0,10 0-146,-3 0 0,-2 2 113,2 5 0,-8-5-436,2 4 1,2 3 180,-3-3 1,1 1-29,-6-7 0,-1 0 38,0 0 0,7-9-126,0-4 0,0-6-182,-7-7 1,2 3 136,5-10 0,2-5 280,4-7 1,5-3-84,-5 3 0,4-2 293,3-4 1,-7-5-119,1 4 1,-10 3 220,3-3 1,-7 18 525,-6 2 785,-4 8-1250,-9 14 0,-2 3 116,-5 14 0,-1 3 835,-5 10 0,-2-1-563,8 0 1,1 1-282,6-1 1,0 0-165,0 0 0,2-6-113,4 0 0,5 0-67,8 6 1,1-1-196,-1-5 1,7 4-53,0-4 1,2 4 78,-3 2 0,-3 0 273,4 1 0,-7 5-81,-6 1 1,2 9 32,-9-3 0,-8 4-57,-11 3 1,-13 2-284,-6 4 0,-4-4-383,-3 4 1,0-13-522,1-6 0,8-7-551,4-6 0,4-5 269,3-8 1449,8-8 0,11-12 0,11-10 0</inkml:trace>
  <inkml:trace contextRef="#ctx0" brushRef="#br0">13492 12133 7605,'-19'45'-196,"-3"0"1,-1 1 0,-3-1 0,2 0-42,3-2 1,-5-5 0,0-3-1,1-1 237,-3 7 0,0-3 0,-4 7 0,-5 5 8,5 1 1,-13 5 0,-7 4 0,-2 3 150,3 1 1,-3 7 68,9-7 0,0 3-74,6-3 0,11-6 421,9 0-370,8-9 0,13-12 1,7-5 148,10-6 1,9-7-228,11-6 0,10 2-66,9-8 0,3-1 85,9-6 0,1-2-147,7-5 82,8 5 0,-5-13 0,9 7 52,3-3 0,8 4-464,2-5 1,-48 9-1,1 1 288,-1-1 1,0 0 0,3 1-1,0 0 19,3-2 0,0 1 0,-1 2 0,1 0 22,3-2 0,1 0-9,-5-3 1,0 1 0,5 4-1,1 0 1,-4-3 0,0-1 9,2 1 1,-1-1 0,-4 1 0,-2 0-16,-2-2 1,0-1 0,48-10-238,-20 4 0,-7 2 109,-12-2 1,-21 7-769,-11-7 586,-17 9 1,-10-11 325,-18 8 0,-9-8 0,-16 4 0</inkml:trace>
  <inkml:trace contextRef="#ctx0" brushRef="#br0">12816 14259 7594,'58'73'0,"17"-11"0,-26-37 0,5-5 510,10-3 1,5-4 0,11-4 0,3-3-321,12 1 0,4-1 0,-26-5 1,1 0-1,2-1-1064,2 1 0,2-1 0,0-1 0,7-3 0,1-2 0,-1-1 690,1-2 0,0-2 1,1-1-1,3-4 1,1-3-1,1 0 184,4-2 0,1 0 0,0-1 0,-1-2 0,-1-1 0,0 1 0</inkml:trace>
  <inkml:trace contextRef="#ctx0" brushRef="#br0">13106 3111 7594,'-9'-39'-48,"7"0"0,-5 1 0,3-1 1,0 0-1,-3 3 0,3 2 0,2 3 347,2 4 0,-2-8 0,-3 5 0,-1-2-57,2 0 0,2 6 1,-1-4-1,-1 2 154,-2 4 1,-1 3 37,7 2-78,0-1-170,0 1 0,0 10-227,0 9 1,0 18 61,0 14 0,2 9 90,5 10 0,-3 5-152,9 21 0,-9-2-59,3 16 0,-5-1 20,-2 6 1,0 1-277,0-1 0,0 3 138,0 4 0,-7 2 138,5-49 0,-2-2 0,-9 43-218,7-14 1,-7-5 75,6-8 1,1-12-285,6-13-168,-9-12 383,7-14 0,-13-13 434,9-12 1,-7-5-220,6-8 1,-14-7 433,2 0 0,-7-8-355,0 2 1,2-5 220,-8-1 1,11-1-95,1 0 0,3 1 5,11-1 1,-1 7 12,7 0 1,9 8-92,4-2 0,13 1 81,6 5 0,6-1-76,8 14 0,1 3 181,4 11 0,1 3-108,-13 10 0,1 7-171,-14 6 1,0 1 86,-7-2 1,-2 5-582,-4-5 0,-4-4-258,-9-2 1,0-11-19,0-3 806,0-7 0,-9-5 0,-1-11 0</inkml:trace>
  <inkml:trace contextRef="#ctx0" brushRef="#br0">13048 985 7594,'-13'0'-9,"0"0"0,-2 0 78,-2 0 0,4 0 222,0 0 0,6 0-53,-5 0 0,5 0-52,-6 0 0,7 0-37,-7 0 1,6 2-25,-5 5 0,7-3-122,-1 9 1,4 0 57,2 6 1,0 16-1,0 8 1,0 10 453,0 14 1,2 14-468,4 10 0,5 5-466,8 7 1,1-13 368,-1 1 1,7-18-106,0-9 1,8-15 40,-2-10 1,5-18 13,1-14 0,7-9-3,0-11 1,9-9 62,-2-16 1,-5-10-137,-2-3 0,-4 2 88,-2-3 0,-1 9-342,1-2 0,-9 6 145,-4 7 0,-11 4-470,-2 9 188,0 0 566,-3 8 0,-1 2 0,-9 9 0,0 0 0</inkml:trace>
  <inkml:trace contextRef="#ctx0" brushRef="#br0">13743 1584 7620,'11'0'549,"6"0"605,-14 0-202,5 0-652,-8 9 1,-2 2-207,-4 8 1,3 0 85,-3 1 1,-3-1-402,3 0 0,-3 1 204,3-1 1,4 0-376,-5 0 0,5 1-161,2-1 250,0 0 0,9-1 188,4-5 0,4-5 19,2-8 0,-6 0 111,0 0 0,0-8-55,6-5 0,0-5 185,1-1 1,-1 2-51,0 4 0,-1-4 36,-5 4 1,4-2-13,-4 2 0,2 2-40,-2 5-191,4 4 0,-7-7 77,10 9-885,-9 0 653,6 0 1,-13 0-838,9 0 727,-9 0 0,5-2 377,-9-4 0,2 1 0,4-8 0,-3 1 0,5-8 0</inkml:trace>
  <inkml:trace contextRef="#ctx0" brushRef="#br0">14111 1063 7620,'0'-20'30,"0"7"132,0 1 0,2 5 198,4-6 0,-1 9-15,8-3 1,-1 5-158,8 2 1,-1 2 56,0 5 1,7 6 90,0 13 0,0 4-314,-7 8 1,-2 7 122,-4 0 0,4 7-244,-4-7 0,-2 7-8,2-7 1,-9 2-144,3-2 0,-5-4 113,-2 4 1,0-13 45,0-6 1,-2-7-203,-5-6 229,5 4 0,-9-15 370,5 5-221,4-5 1,-7-11-163,9-4 1,0 3 75,0-3 1,2 2 3,5-2 0,-3-2-91,9 9 0,-2-3 24,1 3-112,6 4 0,-14-5 30,9 14 0,-9-3-105,3 9 1,-5-7 30,-2 7 0,0 0-116,0 6 0,0-6 29,0 0 1,0-7-249,0 7 555,0-8 0,0 5 0,0-3 0,2-5 0,4 4 0,-1-3 0,7-3 0,1 0 0,7 2 0,-1 4 0,-6-2 0,0 9 0,-2-6 0,1 6 0,-1-7 0,-4 7 0,-5-7 264,4 7 164,5-8 802,-9 3-448,7-8-331,-9 0 1,0-2 217,0-4-469,8-5 0,1-9-11,4 1 0,4 6-159,-4 0 0,4 3-173,2-3 0,1-4 163,-1 4 0,0-2-278,1 2 1,-1-4 130,0 4 0,-6-4-15,0-3 1,-2 7 75,2 1 0,2-1 171,-9-7 0,1 7 161,-7 1-167,0 7 21,-9-12 1,-2 15-32,-8-4 1,6 3 27,0 3 0,7 7-42,-7-1 1,9 9-121,-3-2 0,5 4 113,2 3 0,2-7-181,5-1 1,3 1-83,10 7 0,-1-8-185,0 1 0,7-6-128,0 6 0,0-9 180,-7 2 0,0-3-99,1-3 1,-1 0 89,0 0 1,-2-3 249,-4-3 1,2-5-126,-8-8 0,-1-9 121,-6-4 1,0-13 90,0-7 0,0-12-39,0-7 0,-2-13 193,-4-6 0,4 4-125,-5 2 1,5 14 868,2 5-404,0 14-43,0 12 1,0 28-148,0 18 0,9 10 160,3 9 0,3 4-89,-2 8 1,5 8 263,-6-1 1,6 8-226,1-1 0,0 1-176,1-1 0,1 2-616,5-9 1,-3 6 300,10-6 0,-8 0-207,8-6 1,-3-9 169,2-4 1,4-7-641,-3-6 0,-3-4 25,2-9 1,-8 0-159,1 0 0,-3 0 887,-3 0 0,1-18 0,-1-3 0</inkml:trace>
  <inkml:trace contextRef="#ctx0" brushRef="#br0">12274 1874 7594,'20'-19'591,"-1"-1"108,-8 1-433,-3 8 0,-16 3-108,-5 8 1,-6 0 27,-7 0 0,-11 8-118,-8 5 1,-15 4 70,2 3 0,-6-1-162,-1 0 0,-6 3-138,-12 4 1,1-3 57,-8 9 1,8-8 33,-2 2 1,11-5 69,2-1 1,11-3-127,2-4 0,11-5-71,15-8-14,4 0 86,9 0-1,8 0-154,11-8 368,11 6 1,8-7-36,0 9 0,7 9-70,0 3 1,2 8 328,-3 5 1,-1 6-140,8 7 0,-8 3 51,2 4 1,2 2-59,-3 5 0,1-5-201,-6-8 0,-1-1 60,0 1 0,1-9-94,-1-4 1,2-13-362,5-7 0,0-6 180,13-6 1,-5-14-1479,11-12 1727,-4-4 0,-3-12 0,1-1 0</inkml:trace>
  <inkml:trace contextRef="#ctx0" brushRef="#br0">6224 3265 7594,'-39'-30'0,"3"6"246,4 9 1,-3 0-44,9 9 1,7-7 491,6 7-660,9-1 1,-5 9 46,9 5 0,15 4-3,5 8 1,12 0 0,2 3 0,9 3 75,9 8 1,-5 3 21,-2 3 0,2-1-310,-1 1 0,5 6-465,-6 0 1,-2 0 345,-11-6 0,3 2-338,-9 4 0,-3-4 273,-10 4 1,-7-13 28,-12-6 1,-9-1 287,-17-5 0,-9 3 0,-26-12 0,-1 8 0</inkml:trace>
  <inkml:trace contextRef="#ctx0" brushRef="#br0">5683 3806 7594,'-43'-66'-862,"4"-5"1,13 2 1023,20-2 1,23 0-339,15-6 1,20-7 329,12 1 0,-25 43 0,2 2-242,36-32 0,-32 35 1,0 1 246,0-2 0,1 1 0,3 2 1,2 2 84,1 4 1,0 2 0,44-20 221,-6 13 0,-8 12-113,2 14 1,-15 6 8,-11 6 1,-11 16-246,-15 17 0,-6 8 92,-13 11 0,-5 6-158,-8 1 1,-4 8 89,-9-3 0,0-1 68,-13 2 0,-4-2-689,-2 1 1,-2-3 275,2-9 0,-5-2-466,5-5 1,2 1 488,-2-14 0,8-3-415,-2-16 0,13-6 619,7 0-23,4-9 0,10 5 0,3-9 0</inkml:trace>
  <inkml:trace contextRef="#ctx0" brushRef="#br0">7133 5931 7594,'-13'-12'184,"0"-1"1,0-2 0,2-5-1,3-3 567,-1-3 1,7-11 0,-5 1 0,5-9-216,2-5 1,0-7-322,0-8 0,-6-10 1,-3-2-1,-2-9 2,-4-2 1,5-5-20,-3 10 0,2-1-194,-2 7 1,5 19-315,8 13 323,0 13 1,2 21-260,4 4 0,7 9 122,13 11 0,4 2-122,9 18 0,8 1 76,4 11 0,3-2 145,-2 8 0,3 1-63,-3 6 0,2 0-200,-3 0 1,-4-9 115,-8-4 0,-7-10 63,1-3 0,-10-11 212,3-1-124,-5-10 1,-10-20 319,-4-10 0,-5-8-160,-2-10 1,-2-7 102,-5 0 1,3-11-115,-9-2 1,-2-9-53,-11-10 0,5-9-187,-5-4 0,11-2-95,2 2 1,9-3-658,-3 10 1,14 7 405,6 12 1,6 6-535,7 6 1,4 5 458,8 9 1,1 8-235,0 4 766,-1 4 0,-5-1 0,-1 3 0,0 5 0</inkml:trace>
  <inkml:trace contextRef="#ctx0" brushRef="#br0">8118 3941 7594,'-19'0'2276,"0"0"-1816,-1 0 0,3 3 52,4 3 1,5-2 16,8 9 1,8 0-189,5 6 0,13 11-50,6 9 1,7 2-106,6 10 0,2 1-458,5 6 0,4 6 123,-5 1 1,3 8-883,-3-3 0,-3-3 5,-10-3 1,-8-6 483,-4-6 1,-7-7-221,-6-13 0,-6-13 306,-14-12 0,-6-5 456,-12-2 0,-5-9 0,-9-3 0,2-14 0,5-6 0,-4-13 0,4-7 0,-9-12 0,2-7 0,-4-6-230,11-7 1,4-4 97,2-9 1,7 1 572,6-1 1,19 15-160,14 5 1,21 15 358,4 4 0,10 13-187,10 19 1,2 9 413,3 17 1,6 4-383,-6 9 0,-3 11 122,-3 21 0,-14 4-373,-11 9 0,-9 2-37,-11 5 0,-8 1-491,-5 5 1,-12 2 250,-7-9 1,-13 9-1143,-6-2 0,-7-2 609,-6 2 1,2-15 574,-8 2 0,1-13 0,-1 0 0,1-5 0,-4-1 0,-6 0 0</inkml:trace>
  <inkml:trace contextRef="#ctx0" brushRef="#br0">26482 3710 7583,'19'-20'0,"3"1"-509,4 0 0,4-1 590,8 1 0,1 0 0,2-1 0,4 1 141,7 0 1,-3-1-78,3 1 0,-1 6-45,7 0 0,-9 9 0,-6-2 0,-8 3 237,-9 3-251,-14 0 0,-3 9 10,-9 4 0,-9 4-166,-3 2 0,-16 1 97,-11-1 1,-2 7-161,-10-1 0,-10 1-2,-9-6 0,-12-1 106,-2 0 1,-10 7-151,-3 0 1,44-13 0,-1-1 193,-7-1 0,-1-2 1,-5 1-1,-1-1-197,-6 1 1,0-1 0,-3 1 0,-1 0 257,-2-1 1,-1 1 0,-1 0 0,-1-1 9,-4 1 1,0 0-1,4-1 1,2 1-25,3 0 1,2-1 0,5 1 0,2 0-82,4-1 0,1 1 1,4 0-1,0-1-121,-2 1 1,2 0 0,4-4 0,2 1-12,-49 5 0,6-7-16,7 1 0,2-4 119,4-2 0,7 0-31,0 0 0,8-8-7,11-5 1,9-4 365,3-3 0,8 1-319,6 0 1,10-1 743,9 1 1,9 0-435,-3-1 445,5 10-719,2 1 0,11 11 32,8 5 0,3 14-5,10 18 0,0 10 97,7 16 0,-7 5-114,0 14 0,-2 4-241,3 9 1,1-9 296,-8-5 1,2-5-48,-3-7 1,-1-13 98,8-13 1,-6-22-61,6-10 0,11-11 2,15-8 1,9-16-479,10-16 0,-30 11 0,1-2 421,3-6 0,1-1 0,3 2 0,1 2 0,2-2 0,0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FF8000"/>
    </inkml:brush>
    <inkml:brush xml:id="br2">
      <inkml:brushProperty name="width" value="0.05292" units="cm"/>
      <inkml:brushProperty name="height" value="0.05292" units="cm"/>
      <inkml:brushProperty name="color" value="#57D200"/>
    </inkml:brush>
  </inkml:definitions>
  <inkml:trace contextRef="#ctx0" brushRef="#br0">23602 11708 7568,'19'22'0,"1"1"0,-1 3 0,0 0 0,1-7 0</inkml:trace>
  <inkml:trace contextRef="#ctx0" brushRef="#br0">23177 10916 7811,'-33'-13'-450,"1"0"266,9 9 287,3-5-200,12 9 0,16 0 0,5 0 197,4 0 352,-6 0-316,6 9 0,-8-5 6,4 9 0,-3-6-106,-3 6 1,2-7 32,3 7 0,6-2-18,-6 1 0,14 6-75,6-5 0,5-3 4,2 3 0,10-2 79,9 2 1,11 4 19,15-4 0,6-5-255,13-1 0,2 1 210,-50-4 0,0-1 1,1 0-1,-1 0 44,48-3 0,7 0 93,-7 0 1,4 0-58,-10 0 1,-7 0 10,-19 0 0,2 0-90,-8 0 1,-3 0 54,-11 0 1,-5 0-27,-14 0 0,-2 0 110,-4 0-249,-5 0 53,7 0 191,-17 0 0,-1 0-212,-3 0-26,-5 0-9,7 0 83,-9 9 0,0 2 36,0 8 1,6 0-44,1 1 0,-1 5 123,-6 1 1,0 15-62,0-2 1,0 21-30,0 4 1,0 11-45,0 9 0,-6 10-269,-1 9 0,3-43 1,2 1 204,1 0 1,2 0 0,-1 0-1,0 0 23,0 1 1,0-1 0,0-1 0,0 0-11,0 1 1,0 0 0,0-5 0,0 0 22,-1 2 1,2 0 0,7 43-10,5-5 0,2 1 43,-2-7 0,4-2 9,-4 2 1,4-2-10,3 2 1,-1 5 111,0-5 0,1 7-53,-1 6 1,0-5-44,1 5 0,-7-4 15,-1-2 0,1-5-16,7 5 1,-3-14-27,-4 8 0,2-10-115,-9-4 1,9 7 87,-2 0 0,-2 0-6,2-7 0,-3-6-11,3 0 1,2-3 10,-8 3 1,6-2 19,-7-5 1,7-10 40,-7 4 1,3-4-44,-2 4 1,-5-1 121,4 1 0,-4 0-64,-2 0 0,0 0 293,0 0 1,0-6-146,0-1 1,0-1 127,0 1 0,-8-1-204,-5-5 0,2-7-35,-2 1 1,7-9 98,-7-11 1,2 1-85,-2-1 1,-4-6 37,4 0 1,-10-7-87,-3 7 1,-9-7-3,3 7 0,-4-8 3,-3 1 1,-6-4-90,0-2 1,-9 0 65,3 0 0,-5 2 25,-2 5 1,2-5 58,4 4 1,-4-3-70,5-3 1,4 0-18,2 0 1,2 0-21,-2 0 1,2 0-102,-9 0 0,7 6 78,-7 0 0,7 1-137,-6-7 0,1 6-120,-1 1 0,-3-1 51,9-6 0,6 7-134,7-1 0,8 1-261,-1-7-254,3 0 893,11 0 0,-6 0 0,7 0 0</inkml:trace>
  <inkml:trace contextRef="#ctx0" brushRef="#br0">4059 13563 7583,'0'-19'-122,"-6"6"313,-1 0 0,-1 9 0,3-5 117,-1 0 1,-3 7 82,3-4 0,1 2 374,-7-3-537,7 5 1,-5-7 209,3 9 48,5-8 132,-7 6-428,9-7 0,3 3 34,3-1 0,-2-1 156,9 1-282,-9 5 0,11-9 41,-8 5 0,2 4-155,-3-5 100,-4 5-179,7 2 0,-7 0-23,4 0 1,-4 2 128,5 5 1,-5-3-243,-2 9 166,0 0 1,0 12-40,0 1 0,0 0 101,0-7 1,0 1-73,0-1 1,0 7 64,0 0 0,0 1-8,0-1 1,0 2 67,0 4 1,0-4-70,0-8 1,0 5 121,0 1 1,6 0-59,1-7 0,8-2 27,-2-4 0,4 2 9,2-8 0,3 6 8,4-7 0,-3 0-14,9-6 1,-1 0 15,1 0 1,11-6-85,-5 0 1,12-10 47,-5 4 1,11-6-55,2-1 1,6-7 44,7 1 1,4-1-81,-4 7 0,6-1 104,7 1 0,-11 0-139,4-1 1,-4 1 153,5 0 0,-7 6 10,0 0 0,-3 9-47,3-3 0,-4-1 16,-9 1 1,0 1-98,0 6 0,0 0 56,0 0 1,-7 0-142,1 0 1,-7 0 34,6 0 1,-5 0 29,5 0 0,-6 0 150,7 0 0,-7 0-143,6 0 1,1 0 3,6 0 1,0 0 16,0 0 0,0 0 28,0 0 0,0 0-20,0 0 1,0 0 72,0 0 0,-7 0-32,1 0 1,-9 0 159,2 0 1,-6 0-74,-7 0 0,2 0 65,-8 0 1,2 0-214,-2 0 1,-3 0 109,10 0 0,-8 2 14,8 4 1,-8-4 8,8 5 0,-3-5-786,2-2 1,7 0 299,-1 0 0,1 0 209,6 0 0,-4 0 206,-3 0 0,3 0 199,4 0 0,-4-2 12,4-5 1,-10 3-68,-3-9 0,-6 7 192,6-7 1,-15 2-87,2-2 0,-6-4 0,2 6 88,-2 1 0,-6-5-370,5 8 1,-5 1 16,6 6 0,2-7-151,11 1 0,-5-1-88,5 7 0,2 0 104,-2 0 1,6-6-70,-6-1 0,6 1 32,-6 6 0,-1 0 192,-5 0 186,-1 0 0,-2-9 371,-4-3-173,-4 3-276,-18-8 102,-2 6-1091,-8-8 439,0 8-206,-1 2 0,10 7-707,3-4-579,5 4 355,2-7 479,0 9 0,0-2-25,0-4 1095,0 3 0,17-14 0,5 6 0</inkml:trace>
  <inkml:trace contextRef="#ctx0" brushRef="#br0">3228 13273 7314,'-20'0'-390,"10"-2"1140,3-4 0,-3 3 245,-3-3-772,4 4 0,-6 0 158,9-5-71,-1 5 118,-1-6-270,5 8-91,-14 8 1,9 5-96,-5 13 1,-7-3 3,1 10 0,0 1-136,-7 11 0,-4-2-22,-2 8 1,-7 7 68,-6 7 0,4 1 30,-4-1 1,-2-12 50,2 5 0,-5-8-132,12-5 1,-3-9 89,15-16 0,0-3 30,7-4 0,0-5 156,-1-8 1,10-2-46,3-4 0,5-5 23,2-8 0,0-3-89,0-4 1,0 5 63,0-5 0,2-4-27,5-2 0,-3 2 122,9-2 1,0 8-30,6-2 0,0 7-23,1 6 0,1-2-83,5 9 1,-5-1 33,5 7 0,2 2 53,-2 5 0,6 6-45,-6 12 0,-3-1 88,-10 8 1,2 0-79,-8 7 1,6-2 47,-7-5 0,1 2-146,-7-8 1,-3 2-362,-3-2-178,4-14-77,-15 6 0,17-27-188,0-4 0,10-15 60,16-10 765,13-10 0,10-10 0,9 0 0</inkml:trace>
  <inkml:trace contextRef="#ctx0" brushRef="#br1">28686 11109 7718,'6'13'34,"3"-2"1,-1 0 649,1-1-380,-3 3-198,-6 7 1,-4-8-1,-7 1-42,-8 2 0,-15 3 0,-5-1 0,-10-2-13,-7-2 1,-4-3-18,-5 3 0,-14 4 53,-18-4 1,43-7-1,-1-1-216,-9 1 1,-1 1 0,-4-1 0,-2 1 169,-8 2 0,-3 1 1,-3 0-1,-2-1-408,-9 1 0,-1 0 0,5 0 0,-1 1 308,-10 2 1,0 0 0,5-2 0,1 2 35,-6 3 0,-1 0 0,1-3 0,-2 0 2,32-3 1,0 1 0,0 0 0,-31 2 0,0-1 16,-3 5 1,1-1 0,6-4 0,0-1-4,0 2 0,0 0 1,3-1-1,-1 0 29,1 1 1,1-1-1,4-2 1,1 0-202,4-1 1,0 1 0,4 0 0,1-1 175,4-2 1,1-1-1,4-1 1,0-1-122,2-1 0,0 0 1,7-1-1,2-2 65,3 1 1,2-2 0,-51 1 380,12 0 0,14-8-413,5-5 1,21 2 725,4-2 1,9 0-584,5-6 1,8 0 588,4 0 1,13 6-343,7 0 137,3 0 0,3-6-372,0-1 1,0 7 58,0 0 0,0 7-338,0-7 102,9 9 140,-7-13-185,7 15 194,-9-7 1,0 11 101,0 5 0,-2 3-105,-5 10 0,-1-1 24,-5 0 0,-2 3-88,8 3 1,-6-3 13,7 4 0,-1 2-150,7-3 0,9 3 53,4-2 0,13-4 62,6 3 0,13-3 0,6-3 1,7 0 229,7 1 0,-3-3-11,9-4 1,-9 10 32,3-3 1,-7 3-150,-7-3 1,-12 1 12,-13 5 0,-13 4 61,-7 9-125,-30-1 0,-16 9 0,-29 3 0</inkml:trace>
  <inkml:trace contextRef="#ctx0" brushRef="#br2">10573 11013 7774,'0'-13'313,"0"0"-159,0 0 0,0 0 57,0 0-222,0 9-530,0-5 294,0 9-45,0 9 250,0 2 0,-2 8 100,-4 0 1,4 1-50,-5-1 1,3 0 153,-3 1 1,3 5-124,-9 1 0,7 11 31,-7 1 1,6 3-47,-5 11 1,1 1 40,-2 12 0,-4 3-186,4 10 0,-2-1-17,2 0 1,-4 9 50,4 4 1,-2-10 56,2-3 1,-4-4 35,4 4 1,-4-6 0,-3 0 1,7-2 6,1 1 1,-1-3 81,-7-9 1,1 9-88,0 3 0,-1-3-75,1-3 0,2-10 90,4-3 1,-11 1-227,5 6 1,-5-9 17,5-4 0,6-10 0,0-3 0,0-8 16,-6 1 1,2-10-426,4-2 838,-4-8-246,6 3 0,-8-8 0,-1 0 0</inkml:trace>
  <inkml:trace contextRef="#ctx0" brushRef="#br2">10129 11051 7731,'-9'2'0,"9"5"0,11-3-157,15 9 1,4-6 66,8 5 1,7-5 230,1 6-129,7-9 1,-1 11 0,10-6 0,5-1 0,-1 3 85,1 0 1,6-7-10,-2 2 1,2-1-24,-2 1 1,-5-4-24,-8 5 1,0 1-27,0-1 0,9-1 31,4-6 0,-3 7-59,3-1 1,0 7 53,6-7 1,7 7-40,0-6 0,8 6-297,-1-7 1,5 7 296,7-7 0,5 7-9,-50-10 1,0 1-1,49 9-1,-4-7 1,5 7 8,-54-10 0,1 0 0,2 4 0,0-1 3,1-2 0,0-1 0,0 0 0,0 0 12,0-3 0,0 0 0,-2 3 0,0 1-12,1-1 1,2 0 0,-1 1 0,2-2 17,4-1 1,1-2-1,1 1 1,1 0 7,-3 0 0,1 0 0,0 0 0,1 0 6,-2 0 1,0 0 0,5 0-1,0 0-28,-4 0 0,-1 0 1,0 0-1,-1 0 2,46 0 0,-49 0 0,0 0-5,-2 0 1,0 0-1,5 3 1,1 1 7,-3-1 0,0 0 0,2 2 0,-1-1-24,-1-1 1,0 0 0,2-2 0,-1 0 21,2 3 1,1-1-1,1-2 1,-1 0-22,-4-1 1,0 0 0,1 3 0,-1 0-5,-3 1 1,0-1 0,1 1 0,0-2-47,2-1 0,0-2 1,1 1-1,-1 0 55,0 0 0,0 0 0,2 0 1,-1 0-6,-4 0 0,0 0 0,0 0 0,0 0 32,3 0 1,0 0 0,1 0 0,-1 0-31,-3 0 1,0 0 0,2 0-1,0 0 25,49 0 1,-49 0 0,1 0-22,0 0 1,0 0-1,3 0 1,1 0 24,-4 0 1,0 0 0,1 0 0,-1 0-31,-3 0 0,0 0 1,0 0-1,0 0 3,-1 0 0,2 0 1,4 0-1,0 0 6,-1 0 0,-1 0 0,3 0 0,-1 0-2,46 0 0,-53-2 1,0-2-8,-1 1 1,-1-1 0,3 1 0,0 0 4,53 3 0,-3-6 48,-52 3 0,0-1 0,46-9-46,2 7 1,2-3 7,-2 3 1,0 2-10,-6-9 1,2 6 2,4-6 0,-5 7-10,6-7 1,-12 7-3,-2-7 0,2 6-1,12-6 1,-6 3 10,5-3 1,-10 4-8,-3 9 1,-13 0-80,7 0 0,-17 0 153,4 0 1,-3 0-57,-3 0 0,8 0 4,-2 0 1,2 7-15,-2-1 0,2 0 2,-9-6 1,7 0 116,-7 0 1,9 0-103,-2 0 0,4 0 9,3 0 0,-7 0 31,-1 0 0,-9 0 70,-3 0 1,-3 0-75,-9 0 0,-1 0 12,-7 0 1,-1 0-77,-5 0 1,2 0-3,-8 0 1,2 3 244,-2 3 1,-5-4-251,5 5-31,-4-5 0,-3-2-24,0 0 1,1 0 31,-1 0 0,-6 0 30,0 0 0,0 2 3,6 4 0,-6-3 15,0 3 0,-3-2 27,3 3 9,5-5-39,-8 15 1,3-6 25,0 8 1,-9-6-26,3 0 1,-3 0-62,3 6 0,-5 0-3,4 1 1,-4 5-10,-2 1 0,0 0 20,0-7 0,-2 1-12,-4-1 0,4 0 43,-5 1 1,3-1-26,-3 0 1,5 1 78,-4-1 0,-3 0-88,3 0 1,-3 3 7,3 4 0,4-3-7,-5 10 1,3 1-4,-3 11 0,5 4-41,-4 9 0,4 2-121,2 5 0,0-5 180,0 4 0,0-6-48,0-6 0,0 1 142,0-7 0,0-8-2,0-6 345,0-8-13,0-5 104,0-10-197,0-9-22,0 0-413,0-9 175,0-1 0,-3-3-274,-3 0 1,2 9-40,-9-3 121,0 5 1,-6 2 183,-1 0 0,-1 6 121,-5 1 1,5 8-143,-5-2 1,-2 10 20,2 3 0,-6 2 90,6-2 0,-6-5-29,6 5 1,-6 2-276,6-2 1,-8 2 74,2-3 1,-5-3 235,-2 4 1,-6-5-120,0-2 1,-6-1-135,5-6 1,-7 3 107,1-8 0,3 6-32,-3-7 0,3 3 68,-3-3 1,5-4 120,8 5 1,1-5 14,-1-2 0,-6 0-77,0 0 0,6-2 56,7-5 0,2 5-70,-2-4 1,-5-3-5,5 3 1,2-9-24,-2 2 1,2 2 0,-3-2 0,-3 7-145,4-7 1,-5 6 85,-1-5 0,-1 7-55,0-1 0,-6-3 90,0 3 0,-2-1 0,2 7 0,4 0-10,-4 0 0,-5 0 5,-1 0 0,4 0 26,1 0 0,3 0 14,-2 0 0,5 0-46,-6 0 0,6 0 21,1 0 1,0 0 3,1 0 1,-5 0-15,4 0 1,-4 0-3,11 0 1,-5 0 3,-1 0 0,-1-6-1,0 0 0,1-1 5,-1 7 0,0-6 6,1-1 0,-1 1-13,0 6 1,1 0 5,-1 0 1,0 0-37,1 0 0,-7 0 29,0 0 1,-1 0-29,8 0 0,-3 0 20,-4 0 1,4 0-4,-4 0 0,4 0-4,3 0 0,-3-7-3,-4 1 1,4-7 3,-4 7 0,4-7 3,2 6 1,5-8 0,-5 2 0,5 5 16,-11 1 0,4-1 46,2 1 0,1-6-56,-1 7 1,-6 0-1,0 6 1,0-7 0,6 1 1,-2-1-4,-4 7 1,4-6-11,-4-1 1,2-1 12,-2 1 0,2 3 114,-8-9 0,8 9-114,-2-3 1,2 3 6,-3-2 0,3 4-21,-8-5 0,6-2-71,-7 3 0,9 0 66,-2 6 0,-2-7-12,2 1 1,0-1 9,6 7 0,-6 0 5,0 0 0,0-6 112,6-1 1,0 1-96,1 6 0,-1-6 13,1-1 1,5 1 14,1 6 0,0-7 2,-7 1 0,1-3-31,-1 3 1,0 4-8,1-5 1,1 3-29,5-3 0,-5 5 43,5-4 0,-4 4-11,-3 2 1,0-2-69,1-5 0,-3 5 59,-4-4 0,4 3 37,-4 3 1,4 0 8,2 0 0,1 0 17,-1 0 0,0 0 11,1 0 0,-1 0 14,0 0 0,1 0-48,-1 0 0,0 0-43,1 0 1,-1 0 45,0 0 0,1 3-104,-1 3 0,-2-4 49,-4 5 1,4 1-100,-4-1 1,2-1 50,-2-6 1,-2 2-13,-5 5 1,-1-5 44,8 4 0,-7-4-9,7-2 0,-9 0 42,3 0 1,-3 0 5,2 0 0,3 2 10,4 5 0,-2-5-32,-5 4 0,3-1-1,4 1 0,-3 3-26,-3 4 1,-9 4 27,8-4 1,-8-3 55,8 3 0,-1-6-57,1 6 1,-4-3 15,5 3 1,-3 2-15,3-8 0,-5 1 0,4-1 1,-10-5 17,-3 4 1,1 3 1,6-3 0,2 3-15,5-3 0,-9-3-5,8 3 1,-6 3-10,13-3 0,-7 0 10,7-6 1,-6 7 22,6-1 0,-7 1 13,7-7 1,-2 0 3,2 0 1,2 6 4,-9 1 0,9-1 8,-2-6 0,-2 0-2,2 0 0,-7 7 7,7-1 1,0 0-64,6-6 0,-6 0 42,0 0 0,-7 7-30,7-1 1,0 1 21,7-7 0,-1 2-82,0 4 0,1-4 49,-1 5 0,-6-3-7,0 3 1,0-5 30,6 4 1,0-1 0,1 1 1,-1-4 67,0 5 0,1 1-74,-1-1 0,3 1 129,3-1 0,-3-5-17,4 4 1,1-4-19,-1-2 1,2 7-41,-2-1 0,2 1 15,4-7 0,3 0 22,-10 0 0,3 0-1,-2 0 0,2 0-268,4 0 1,3 0 46,-10 0 1,3 0 32,-2 0 0,-4 0 85,3 0 0,-3 0-2,-3 0 0,-6 0 1,0 0 1,-2 0 1,2 0 0,4 0 44,-4 0 0,4 0 6,2 0 0,7 0-131,0 0 0,6-2 90,-6-5 0,6 3-26,-6-9 0,8 6 35,-2-5 0,-4 5 0,-2-6 1,4 7-10,2-7 1,-2 7-2,3-7 0,-8 8-46,8-1 0,-8-3 43,8 3 0,-7-1 6,6 7 1,-9-2-5,3-4 0,-2 4 2,2-5 0,-5 5-2,5 2 0,0 0 1,-7 0 0,11 0-4,-11 0 1,7 0 1,0 0 0,-7 0-9,1 0 1,-1 0 3,-6 0 1,4 0-106,2 0 0,-1 7 97,-6-1 1,6 7-177,-5-7 0,-3 7-23,3-6 1,-2 1-29,2-1 1,2-5 16,-9 4 0,7-1-132,-6 1 0,-3-4-478,-10 5 836,3-14 0,-22-12 0,3-11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15/01/2026</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538" b="0" i="0" kern="1200" dirty="0">
                    <a:solidFill>
                      <a:schemeClr val="tx1"/>
                    </a:solidFill>
                    <a:effectLst/>
                    <a:latin typeface="+mn-lt"/>
                    <a:ea typeface="ＭＳ Ｐゴシック" charset="0"/>
                    <a:cs typeface="+mn-cs"/>
                  </a:rPr>
                  <a:t>p(</a:t>
                </a:r>
                <a:r>
                  <a:rPr lang="en-GB" sz="1538" b="0" i="0" kern="1200" dirty="0" err="1">
                    <a:solidFill>
                      <a:schemeClr val="tx1"/>
                    </a:solidFill>
                    <a:effectLst/>
                    <a:latin typeface="+mn-lt"/>
                    <a:ea typeface="ＭＳ Ｐゴシック" charset="0"/>
                    <a:cs typeface="+mn-cs"/>
                  </a:rPr>
                  <a:t>y,x</a:t>
                </a:r>
                <a:r>
                  <a:rPr lang="en-GB" sz="1538" b="0" i="0" kern="1200" dirty="0">
                    <a:solidFill>
                      <a:schemeClr val="tx1"/>
                    </a:solidFill>
                    <a:effectLst/>
                    <a:latin typeface="+mn-lt"/>
                    <a:ea typeface="ＭＳ Ｐゴシック" charset="0"/>
                    <a:cs typeface="+mn-cs"/>
                  </a:rPr>
                  <a:t>): Joint probability of the label </a:t>
                </a:r>
                <a14:m>
                  <m:oMath xmlns:m="http://schemas.openxmlformats.org/officeDocument/2006/math">
                    <m:r>
                      <a:rPr lang="en-GB" sz="1538" i="1" kern="1200">
                        <a:solidFill>
                          <a:schemeClr val="tx1"/>
                        </a:solidFill>
                        <a:latin typeface="Cambria Math" panose="02040503050406030204" pitchFamily="18" charset="0"/>
                        <a:ea typeface="ＭＳ Ｐゴシック" charset="0"/>
                        <a:cs typeface="+mn-cs"/>
                      </a:rPr>
                      <m:t>𝑦</m:t>
                    </m:r>
                  </m:oMath>
                </a14:m>
                <a:r>
                  <a:rPr lang="en-GB" sz="1538" b="0" i="0" kern="1200" dirty="0">
                    <a:solidFill>
                      <a:schemeClr val="tx1"/>
                    </a:solidFill>
                    <a:effectLst/>
                    <a:latin typeface="+mn-lt"/>
                    <a:ea typeface="ＭＳ Ｐゴシック" charset="0"/>
                    <a:cs typeface="+mn-cs"/>
                  </a:rPr>
                  <a:t> and all features </a:t>
                </a:r>
                <a14:m>
                  <m:oMath xmlns:m="http://schemas.openxmlformats.org/officeDocument/2006/math">
                    <m:r>
                      <a:rPr lang="en-GB" sz="1538" b="1" kern="1200">
                        <a:solidFill>
                          <a:schemeClr val="tx1"/>
                        </a:solidFill>
                        <a:latin typeface="Cambria Math" panose="02040503050406030204" pitchFamily="18" charset="0"/>
                        <a:ea typeface="ＭＳ Ｐゴシック" charset="0"/>
                        <a:cs typeface="+mn-cs"/>
                      </a:rPr>
                      <m:t>𝐱</m:t>
                    </m:r>
                  </m:oMath>
                </a14:m>
                <a:r>
                  <a:rPr lang="en-GB" sz="1538" b="0" i="0" kern="1200" dirty="0">
                    <a:solidFill>
                      <a:schemeClr val="tx1"/>
                    </a:solidFill>
                    <a:effectLst/>
                    <a:latin typeface="+mn-lt"/>
                    <a:ea typeface="ＭＳ Ｐゴシック" charset="0"/>
                    <a:cs typeface="+mn-cs"/>
                  </a:rPr>
                  <a:t>.</a:t>
                </a:r>
                <a14:m>
                  <m:oMath xmlns:m="http://schemas.openxmlformats.org/officeDocument/2006/math">
                    <m:r>
                      <a:rPr lang="en-GB" sz="1538" i="1" kern="1200">
                        <a:solidFill>
                          <a:schemeClr val="tx1"/>
                        </a:solidFill>
                        <a:latin typeface="Cambria Math" panose="02040503050406030204" pitchFamily="18" charset="0"/>
                        <a:ea typeface="ＭＳ Ｐゴシック" charset="0"/>
                        <a:cs typeface="+mn-cs"/>
                      </a:rPr>
                      <m:t>𝑝</m:t>
                    </m:r>
                    <m:d>
                      <m:dPr>
                        <m:ctrlPr>
                          <a:rPr lang="ar-AE" sz="1538" i="1" kern="1200">
                            <a:solidFill>
                              <a:schemeClr val="tx1"/>
                            </a:solidFill>
                            <a:latin typeface="Cambria Math" panose="02040503050406030204" pitchFamily="18" charset="0"/>
                            <a:ea typeface="ＭＳ Ｐゴシック" charset="0"/>
                            <a:cs typeface="+mn-cs"/>
                          </a:rPr>
                        </m:ctrlPr>
                      </m:dPr>
                      <m:e>
                        <m:r>
                          <a:rPr lang="ar-AE" sz="1538" i="1" kern="1200">
                            <a:solidFill>
                              <a:schemeClr val="tx1"/>
                            </a:solidFill>
                            <a:latin typeface="Cambria Math" panose="02040503050406030204" pitchFamily="18" charset="0"/>
                            <a:ea typeface="ＭＳ Ｐゴシック" charset="0"/>
                            <a:cs typeface="+mn-cs"/>
                          </a:rPr>
                          <m:t>𝑦</m:t>
                        </m:r>
                      </m:e>
                    </m:d>
                  </m:oMath>
                </a14:m>
                <a:r>
                  <a:rPr lang="ar-AE" sz="1538" b="0" i="0" kern="1200" dirty="0">
                    <a:solidFill>
                      <a:schemeClr val="tx1"/>
                    </a:solidFill>
                    <a:effectLst/>
                    <a:latin typeface="+mn-lt"/>
                    <a:ea typeface="ＭＳ Ｐゴシック" charset="0"/>
                    <a:cs typeface="+mn-cs"/>
                  </a:rPr>
                  <a:t>: </a:t>
                </a:r>
                <a:r>
                  <a:rPr lang="en-GB" sz="1538" b="0" i="0" kern="1200" dirty="0">
                    <a:solidFill>
                      <a:schemeClr val="tx1"/>
                    </a:solidFill>
                    <a:effectLst/>
                    <a:latin typeface="+mn-lt"/>
                    <a:ea typeface="ＭＳ Ｐゴシック" charset="0"/>
                    <a:cs typeface="+mn-cs"/>
                  </a:rPr>
                  <a:t>Prior probability of the class </a:t>
                </a:r>
                <a14:m>
                  <m:oMath xmlns:m="http://schemas.openxmlformats.org/officeDocument/2006/math">
                    <m:r>
                      <a:rPr lang="en-GB" sz="1538" i="1" kern="1200">
                        <a:solidFill>
                          <a:schemeClr val="tx1"/>
                        </a:solidFill>
                        <a:latin typeface="Cambria Math" panose="02040503050406030204" pitchFamily="18" charset="0"/>
                        <a:ea typeface="ＭＳ Ｐゴシック" charset="0"/>
                        <a:cs typeface="+mn-cs"/>
                      </a:rPr>
                      <m:t>𝑦</m:t>
                    </m:r>
                  </m:oMath>
                </a14:m>
                <a:r>
                  <a:rPr lang="en-GB" sz="1538" b="0" i="0" kern="1200" dirty="0">
                    <a:solidFill>
                      <a:schemeClr val="tx1"/>
                    </a:solidFill>
                    <a:effectLst/>
                    <a:latin typeface="+mn-lt"/>
                    <a:ea typeface="ＭＳ Ｐゴシック" charset="0"/>
                    <a:cs typeface="+mn-cs"/>
                  </a:rPr>
                  <a:t>.</a:t>
                </a:r>
                <a14:m>
                  <m:oMath xmlns:m="http://schemas.openxmlformats.org/officeDocument/2006/math">
                    <m:nary>
                      <m:naryPr>
                        <m:chr m:val="∏"/>
                        <m:limLoc m:val="subSup"/>
                        <m:grow m:val="on"/>
                        <m:ctrlPr>
                          <a:rPr lang="ar-AE" sz="1538" i="1" kern="1200">
                            <a:solidFill>
                              <a:schemeClr val="tx1"/>
                            </a:solidFill>
                            <a:latin typeface="Cambria Math" panose="02040503050406030204" pitchFamily="18" charset="0"/>
                            <a:ea typeface="ＭＳ Ｐゴシック" charset="0"/>
                            <a:cs typeface="+mn-cs"/>
                          </a:rPr>
                        </m:ctrlPr>
                      </m:naryPr>
                      <m:sub>
                        <m:r>
                          <a:rPr lang="ar-AE" sz="1538" i="1" kern="1200">
                            <a:solidFill>
                              <a:schemeClr val="tx1"/>
                            </a:solidFill>
                            <a:latin typeface="Cambria Math" panose="02040503050406030204" pitchFamily="18" charset="0"/>
                            <a:ea typeface="ＭＳ Ｐゴシック" charset="0"/>
                            <a:cs typeface="+mn-cs"/>
                          </a:rPr>
                          <m:t>𝑗</m:t>
                        </m:r>
                        <m:r>
                          <a:rPr lang="ar-AE" sz="1538" i="0" kern="1200">
                            <a:solidFill>
                              <a:schemeClr val="tx1"/>
                            </a:solidFill>
                            <a:latin typeface="Cambria Math" panose="02040503050406030204" pitchFamily="18" charset="0"/>
                            <a:ea typeface="ＭＳ Ｐゴシック" charset="0"/>
                            <a:cs typeface="+mn-cs"/>
                          </a:rPr>
                          <m:t>=1</m:t>
                        </m:r>
                      </m:sub>
                      <m:sup>
                        <m:r>
                          <a:rPr lang="ar-AE" sz="1538" i="1" kern="1200">
                            <a:solidFill>
                              <a:schemeClr val="tx1"/>
                            </a:solidFill>
                            <a:latin typeface="Cambria Math" panose="02040503050406030204" pitchFamily="18" charset="0"/>
                            <a:ea typeface="ＭＳ Ｐゴシック" charset="0"/>
                            <a:cs typeface="+mn-cs"/>
                          </a:rPr>
                          <m:t>𝐷</m:t>
                        </m:r>
                      </m:sup>
                      <m:e>
                        <m:r>
                          <a:rPr lang="ar-AE" sz="1538" i="1" kern="1200">
                            <a:solidFill>
                              <a:schemeClr val="tx1"/>
                            </a:solidFill>
                            <a:latin typeface="Cambria Math" panose="02040503050406030204" pitchFamily="18" charset="0"/>
                            <a:ea typeface="ＭＳ Ｐゴシック" charset="0"/>
                            <a:cs typeface="+mn-cs"/>
                          </a:rPr>
                          <m:t>𝑝</m:t>
                        </m:r>
                      </m:e>
                    </m:nary>
                    <m:d>
                      <m:dPr>
                        <m:ctrlPr>
                          <a:rPr lang="ar-AE" sz="1538" i="1" kern="1200">
                            <a:solidFill>
                              <a:schemeClr val="tx1"/>
                            </a:solidFill>
                            <a:latin typeface="Cambria Math" panose="02040503050406030204" pitchFamily="18" charset="0"/>
                            <a:ea typeface="ＭＳ Ｐゴシック" charset="0"/>
                            <a:cs typeface="+mn-cs"/>
                          </a:rPr>
                        </m:ctrlPr>
                      </m:dPr>
                      <m:e>
                        <m:sSub>
                          <m:sSubPr>
                            <m:ctrlPr>
                              <a:rPr lang="ar-AE" sz="1538" i="1" kern="1200">
                                <a:solidFill>
                                  <a:schemeClr val="tx1"/>
                                </a:solidFill>
                                <a:latin typeface="Cambria Math" panose="02040503050406030204" pitchFamily="18" charset="0"/>
                                <a:ea typeface="ＭＳ Ｐゴシック" charset="0"/>
                                <a:cs typeface="+mn-cs"/>
                              </a:rPr>
                            </m:ctrlPr>
                          </m:sSubPr>
                          <m:e>
                            <m:r>
                              <a:rPr lang="ar-AE" sz="1538" i="1" kern="1200">
                                <a:solidFill>
                                  <a:schemeClr val="tx1"/>
                                </a:solidFill>
                                <a:latin typeface="Cambria Math" panose="02040503050406030204" pitchFamily="18" charset="0"/>
                                <a:ea typeface="ＭＳ Ｐゴシック" charset="0"/>
                                <a:cs typeface="+mn-cs"/>
                              </a:rPr>
                              <m:t>𝑥</m:t>
                            </m:r>
                          </m:e>
                          <m:sub>
                            <m:r>
                              <a:rPr lang="ar-AE" sz="1538" i="1" kern="1200">
                                <a:solidFill>
                                  <a:schemeClr val="tx1"/>
                                </a:solidFill>
                                <a:latin typeface="Cambria Math" panose="02040503050406030204" pitchFamily="18" charset="0"/>
                                <a:ea typeface="ＭＳ Ｐゴシック" charset="0"/>
                                <a:cs typeface="+mn-cs"/>
                              </a:rPr>
                              <m:t>𝑗</m:t>
                            </m:r>
                          </m:sub>
                        </m:sSub>
                        <m:r>
                          <a:rPr lang="ar-AE" sz="1538" i="0" kern="1200">
                            <a:solidFill>
                              <a:schemeClr val="tx1"/>
                            </a:solidFill>
                            <a:latin typeface="Cambria Math" panose="02040503050406030204" pitchFamily="18" charset="0"/>
                            <a:ea typeface="ＭＳ Ｐゴシック" charset="0"/>
                            <a:cs typeface="+mn-cs"/>
                          </a:rPr>
                          <m:t>∣</m:t>
                        </m:r>
                        <m:r>
                          <a:rPr lang="ar-AE" sz="1538" i="1" kern="1200">
                            <a:solidFill>
                              <a:schemeClr val="tx1"/>
                            </a:solidFill>
                            <a:latin typeface="Cambria Math" panose="02040503050406030204" pitchFamily="18" charset="0"/>
                            <a:ea typeface="ＭＳ Ｐゴシック" charset="0"/>
                            <a:cs typeface="+mn-cs"/>
                          </a:rPr>
                          <m:t>𝑦</m:t>
                        </m:r>
                      </m:e>
                    </m:d>
                  </m:oMath>
                </a14:m>
                <a:r>
                  <a:rPr lang="ar-AE" sz="1538" b="0" i="0" kern="1200" dirty="0">
                    <a:solidFill>
                      <a:schemeClr val="tx1"/>
                    </a:solidFill>
                    <a:effectLst/>
                    <a:latin typeface="+mn-lt"/>
                    <a:ea typeface="ＭＳ Ｐゴシック" charset="0"/>
                    <a:cs typeface="+mn-cs"/>
                  </a:rPr>
                  <a:t>: </a:t>
                </a:r>
                <a:r>
                  <a:rPr lang="en-GB" sz="1538" b="0" i="0" kern="1200" dirty="0">
                    <a:solidFill>
                      <a:schemeClr val="tx1"/>
                    </a:solidFill>
                    <a:effectLst/>
                    <a:latin typeface="+mn-lt"/>
                    <a:ea typeface="ＭＳ Ｐゴシック" charset="0"/>
                    <a:cs typeface="+mn-cs"/>
                  </a:rPr>
                  <a:t>Product of conditional probabilities of each feature given the class.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538" b="0" i="0" kern="1200" dirty="0">
                  <a:solidFill>
                    <a:schemeClr val="tx1"/>
                  </a:solidFill>
                  <a:effectLst/>
                  <a:latin typeface="+mn-lt"/>
                  <a:ea typeface="ＭＳ Ｐゴシック" charset="0"/>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538" b="0" i="0" kern="1200" dirty="0">
                    <a:solidFill>
                      <a:schemeClr val="tx1"/>
                    </a:solidFill>
                    <a:effectLst/>
                    <a:latin typeface="+mn-lt"/>
                    <a:ea typeface="ＭＳ Ｐゴシック" charset="0"/>
                    <a:cs typeface="+mn-cs"/>
                  </a:rPr>
                  <a:t>p(</a:t>
                </a:r>
                <a:r>
                  <a:rPr lang="en-GB" sz="1538" b="0" i="0" kern="1200" dirty="0" err="1">
                    <a:solidFill>
                      <a:schemeClr val="tx1"/>
                    </a:solidFill>
                    <a:effectLst/>
                    <a:latin typeface="+mn-lt"/>
                    <a:ea typeface="ＭＳ Ｐゴシック" charset="0"/>
                    <a:cs typeface="+mn-cs"/>
                  </a:rPr>
                  <a:t>y,x</a:t>
                </a:r>
                <a:r>
                  <a:rPr lang="en-GB" sz="1538" b="0" i="0" kern="1200" dirty="0">
                    <a:solidFill>
                      <a:schemeClr val="tx1"/>
                    </a:solidFill>
                    <a:effectLst/>
                    <a:latin typeface="+mn-lt"/>
                    <a:ea typeface="ＭＳ Ｐゴシック" charset="0"/>
                    <a:cs typeface="+mn-cs"/>
                  </a:rPr>
                  <a:t>): Joint probability of the label </a:t>
                </a:r>
                <a:r>
                  <a:rPr lang="en-GB" sz="1538" i="0" kern="1200">
                    <a:solidFill>
                      <a:schemeClr val="tx1"/>
                    </a:solidFill>
                    <a:latin typeface="+mn-lt"/>
                    <a:ea typeface="ＭＳ Ｐゴシック" charset="0"/>
                    <a:cs typeface="+mn-cs"/>
                  </a:rPr>
                  <a:t>𝑦</a:t>
                </a:r>
                <a:r>
                  <a:rPr lang="en-GB" sz="1538" b="0" i="0" kern="1200" dirty="0">
                    <a:solidFill>
                      <a:schemeClr val="tx1"/>
                    </a:solidFill>
                    <a:effectLst/>
                    <a:latin typeface="+mn-lt"/>
                    <a:ea typeface="ＭＳ Ｐゴシック" charset="0"/>
                    <a:cs typeface="+mn-cs"/>
                  </a:rPr>
                  <a:t> and all features </a:t>
                </a:r>
                <a:r>
                  <a:rPr lang="en-GB" sz="1538" b="1" i="0" kern="1200">
                    <a:solidFill>
                      <a:schemeClr val="tx1"/>
                    </a:solidFill>
                    <a:latin typeface="+mn-lt"/>
                    <a:ea typeface="ＭＳ Ｐゴシック" charset="0"/>
                    <a:cs typeface="+mn-cs"/>
                  </a:rPr>
                  <a:t>𝐱</a:t>
                </a:r>
                <a:r>
                  <a:rPr lang="en-GB" sz="1538" b="0" i="0" kern="1200" dirty="0">
                    <a:solidFill>
                      <a:schemeClr val="tx1"/>
                    </a:solidFill>
                    <a:effectLst/>
                    <a:latin typeface="+mn-lt"/>
                    <a:ea typeface="ＭＳ Ｐゴシック" charset="0"/>
                    <a:cs typeface="+mn-cs"/>
                  </a:rPr>
                  <a:t>.</a:t>
                </a:r>
                <a:r>
                  <a:rPr lang="en-GB" sz="1538" i="0" kern="1200">
                    <a:solidFill>
                      <a:schemeClr val="tx1"/>
                    </a:solidFill>
                    <a:latin typeface="+mn-lt"/>
                    <a:ea typeface="ＭＳ Ｐゴシック" charset="0"/>
                    <a:cs typeface="+mn-cs"/>
                  </a:rPr>
                  <a:t>𝑝</a:t>
                </a:r>
                <a:r>
                  <a:rPr lang="ar-AE" sz="1538" i="0" kern="1200">
                    <a:solidFill>
                      <a:schemeClr val="tx1"/>
                    </a:solidFill>
                    <a:latin typeface="+mn-lt"/>
                    <a:ea typeface="ＭＳ Ｐゴシック" charset="0"/>
                    <a:cs typeface="+mn-cs"/>
                  </a:rPr>
                  <a:t>(𝑦)</a:t>
                </a:r>
                <a:r>
                  <a:rPr lang="ar-AE" sz="1538" b="0" i="0" kern="1200" dirty="0">
                    <a:solidFill>
                      <a:schemeClr val="tx1"/>
                    </a:solidFill>
                    <a:effectLst/>
                    <a:latin typeface="+mn-lt"/>
                    <a:ea typeface="ＭＳ Ｐゴシック" charset="0"/>
                    <a:cs typeface="+mn-cs"/>
                  </a:rPr>
                  <a:t>: </a:t>
                </a:r>
                <a:r>
                  <a:rPr lang="en-GB" sz="1538" b="0" i="0" kern="1200" dirty="0">
                    <a:solidFill>
                      <a:schemeClr val="tx1"/>
                    </a:solidFill>
                    <a:effectLst/>
                    <a:latin typeface="+mn-lt"/>
                    <a:ea typeface="ＭＳ Ｐゴシック" charset="0"/>
                    <a:cs typeface="+mn-cs"/>
                  </a:rPr>
                  <a:t>Prior probability of the class </a:t>
                </a:r>
                <a:r>
                  <a:rPr lang="en-GB" sz="1538" i="0" kern="1200">
                    <a:solidFill>
                      <a:schemeClr val="tx1"/>
                    </a:solidFill>
                    <a:latin typeface="+mn-lt"/>
                    <a:ea typeface="ＭＳ Ｐゴシック" charset="0"/>
                    <a:cs typeface="+mn-cs"/>
                  </a:rPr>
                  <a:t>𝑦</a:t>
                </a:r>
                <a:r>
                  <a:rPr lang="en-GB" sz="1538" b="0" i="0" kern="1200" dirty="0">
                    <a:solidFill>
                      <a:schemeClr val="tx1"/>
                    </a:solidFill>
                    <a:effectLst/>
                    <a:latin typeface="+mn-lt"/>
                    <a:ea typeface="ＭＳ Ｐゴシック" charset="0"/>
                    <a:cs typeface="+mn-cs"/>
                  </a:rPr>
                  <a:t>.</a:t>
                </a:r>
                <a:r>
                  <a:rPr lang="ar-AE" sz="1538" i="0" kern="1200">
                    <a:solidFill>
                      <a:schemeClr val="tx1"/>
                    </a:solidFill>
                    <a:latin typeface="+mn-lt"/>
                    <a:ea typeface="ＭＳ Ｐゴシック" charset="0"/>
                    <a:cs typeface="+mn-cs"/>
                  </a:rPr>
                  <a:t>∏130_(𝑗=1)^𝐷▒𝑝 (𝑥_𝑗∣𝑦)</a:t>
                </a:r>
                <a:r>
                  <a:rPr lang="ar-AE" sz="1538" b="0" i="0" kern="1200" dirty="0">
                    <a:solidFill>
                      <a:schemeClr val="tx1"/>
                    </a:solidFill>
                    <a:effectLst/>
                    <a:latin typeface="+mn-lt"/>
                    <a:ea typeface="ＭＳ Ｐゴシック" charset="0"/>
                    <a:cs typeface="+mn-cs"/>
                  </a:rPr>
                  <a:t>: </a:t>
                </a:r>
                <a:r>
                  <a:rPr lang="en-GB" sz="1538" b="0" i="0" kern="1200" dirty="0">
                    <a:solidFill>
                      <a:schemeClr val="tx1"/>
                    </a:solidFill>
                    <a:effectLst/>
                    <a:latin typeface="+mn-lt"/>
                    <a:ea typeface="ＭＳ Ｐゴシック" charset="0"/>
                    <a:cs typeface="+mn-cs"/>
                  </a:rPr>
                  <a:t>Product of conditional probabilities of each feature given the class.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538" b="0" i="0" kern="1200" dirty="0">
                  <a:solidFill>
                    <a:schemeClr val="tx1"/>
                  </a:solidFill>
                  <a:effectLst/>
                  <a:latin typeface="+mn-lt"/>
                  <a:ea typeface="ＭＳ Ｐゴシック" charset="0"/>
                  <a:cs typeface="+mn-cs"/>
                </a:endParaRPr>
              </a:p>
            </p:txBody>
          </p:sp>
        </mc:Fallback>
      </mc:AlternateContent>
      <p:sp>
        <p:nvSpPr>
          <p:cNvPr id="4" name="Slide Number Placeholder 3"/>
          <p:cNvSpPr>
            <a:spLocks noGrp="1"/>
          </p:cNvSpPr>
          <p:nvPr>
            <p:ph type="sldNum" sz="quarter" idx="5"/>
          </p:nvPr>
        </p:nvSpPr>
        <p:spPr/>
        <p:txBody>
          <a:bodyPr/>
          <a:lstStyle/>
          <a:p>
            <a:fld id="{59214167-E1A5-3945-8E06-82ED2D3A03C3}" type="slidenum">
              <a:rPr lang="en-GB" altLang="en-US" smtClean="0"/>
              <a:pPr/>
              <a:t>11</a:t>
            </a:fld>
            <a:endParaRPr lang="en-GB" altLang="en-US" dirty="0"/>
          </a:p>
        </p:txBody>
      </p:sp>
    </p:spTree>
    <p:extLst>
      <p:ext uri="{BB962C8B-B14F-4D97-AF65-F5344CB8AC3E}">
        <p14:creationId xmlns:p14="http://schemas.microsoft.com/office/powerpoint/2010/main" val="3912018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538" b="0" i="0" kern="1200" dirty="0">
                    <a:solidFill>
                      <a:schemeClr val="tx1"/>
                    </a:solidFill>
                    <a:effectLst/>
                    <a:latin typeface="+mn-lt"/>
                    <a:ea typeface="ＭＳ Ｐゴシック" charset="0"/>
                    <a:cs typeface="+mn-cs"/>
                  </a:rPr>
                  <a:t>p(y): Prior probability of the class </a:t>
                </a:r>
                <a14:m>
                  <m:oMath xmlns:m="http://schemas.openxmlformats.org/officeDocument/2006/math">
                    <m:r>
                      <a:rPr lang="en-GB" sz="1538" i="1" kern="1200">
                        <a:solidFill>
                          <a:schemeClr val="tx1"/>
                        </a:solidFill>
                        <a:latin typeface="Cambria Math" panose="02040503050406030204" pitchFamily="18" charset="0"/>
                        <a:ea typeface="ＭＳ Ｐゴシック" charset="0"/>
                        <a:cs typeface="+mn-cs"/>
                      </a:rPr>
                      <m:t>𝑦</m:t>
                    </m:r>
                  </m:oMath>
                </a14:m>
                <a:r>
                  <a:rPr lang="en-GB" sz="1538" b="0" i="0" kern="1200" dirty="0">
                    <a:solidFill>
                      <a:schemeClr val="tx1"/>
                    </a:solidFill>
                    <a:effectLst/>
                    <a:latin typeface="+mn-lt"/>
                    <a:ea typeface="ＭＳ Ｐゴシック" charset="0"/>
                    <a:cs typeface="+mn-cs"/>
                  </a:rPr>
                  <a:t>.</a:t>
                </a:r>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538" b="0" i="0" kern="1200" dirty="0">
                    <a:solidFill>
                      <a:schemeClr val="tx1"/>
                    </a:solidFill>
                    <a:effectLst/>
                    <a:latin typeface="+mn-lt"/>
                    <a:ea typeface="ＭＳ Ｐゴシック" charset="0"/>
                    <a:cs typeface="+mn-cs"/>
                  </a:rPr>
                  <a:t>p(y): Prior probability of the class </a:t>
                </a:r>
                <a:r>
                  <a:rPr lang="en-GB" sz="1538" i="0" kern="1200">
                    <a:solidFill>
                      <a:schemeClr val="tx1"/>
                    </a:solidFill>
                    <a:latin typeface="+mn-lt"/>
                    <a:ea typeface="ＭＳ Ｐゴシック" charset="0"/>
                    <a:cs typeface="+mn-cs"/>
                  </a:rPr>
                  <a:t>𝑦</a:t>
                </a:r>
                <a:r>
                  <a:rPr lang="en-GB" sz="1538" b="0" i="0" kern="1200" dirty="0">
                    <a:solidFill>
                      <a:schemeClr val="tx1"/>
                    </a:solidFill>
                    <a:effectLst/>
                    <a:latin typeface="+mn-lt"/>
                    <a:ea typeface="ＭＳ Ｐゴシック" charset="0"/>
                    <a:cs typeface="+mn-cs"/>
                  </a:rPr>
                  <a:t>.</a:t>
                </a:r>
              </a:p>
              <a:p>
                <a:endParaRPr lang="en-GB" dirty="0"/>
              </a:p>
            </p:txBody>
          </p:sp>
        </mc:Fallback>
      </mc:AlternateContent>
      <p:sp>
        <p:nvSpPr>
          <p:cNvPr id="4" name="Slide Number Placeholder 3"/>
          <p:cNvSpPr>
            <a:spLocks noGrp="1"/>
          </p:cNvSpPr>
          <p:nvPr>
            <p:ph type="sldNum" sz="quarter" idx="5"/>
          </p:nvPr>
        </p:nvSpPr>
        <p:spPr/>
        <p:txBody>
          <a:bodyPr/>
          <a:lstStyle/>
          <a:p>
            <a:fld id="{59214167-E1A5-3945-8E06-82ED2D3A03C3}" type="slidenum">
              <a:rPr lang="en-GB" altLang="en-US" smtClean="0"/>
              <a:pPr/>
              <a:t>12</a:t>
            </a:fld>
            <a:endParaRPr lang="en-GB" altLang="en-US" dirty="0"/>
          </a:p>
        </p:txBody>
      </p:sp>
    </p:spTree>
    <p:extLst>
      <p:ext uri="{BB962C8B-B14F-4D97-AF65-F5344CB8AC3E}">
        <p14:creationId xmlns:p14="http://schemas.microsoft.com/office/powerpoint/2010/main" val="207195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29</a:t>
            </a:fld>
            <a:endParaRPr lang="en-GB" altLang="en-US" dirty="0"/>
          </a:p>
        </p:txBody>
      </p:sp>
    </p:spTree>
    <p:extLst>
      <p:ext uri="{BB962C8B-B14F-4D97-AF65-F5344CB8AC3E}">
        <p14:creationId xmlns:p14="http://schemas.microsoft.com/office/powerpoint/2010/main" val="3512254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58</a:t>
            </a:fld>
            <a:endParaRPr lang="en-GB" altLang="en-US" dirty="0"/>
          </a:p>
        </p:txBody>
      </p:sp>
    </p:spTree>
    <p:extLst>
      <p:ext uri="{BB962C8B-B14F-4D97-AF65-F5344CB8AC3E}">
        <p14:creationId xmlns:p14="http://schemas.microsoft.com/office/powerpoint/2010/main" val="2970864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15/01/2026</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defRPr>
            </a:lvl1pPr>
            <a:lvl2pPr>
              <a:spcAft>
                <a:spcPts val="720"/>
              </a:spcAft>
              <a:defRPr>
                <a:latin typeface="Gill Sans MT" panose="020B0502020104020203" pitchFamily="34" charset="77"/>
              </a:defRPr>
            </a:lvl2pPr>
            <a:lvl3pPr>
              <a:spcAft>
                <a:spcPts val="720"/>
              </a:spcAft>
              <a:defRPr>
                <a:latin typeface="Gill Sans MT" panose="020B0502020104020203" pitchFamily="34" charset="77"/>
              </a:defRPr>
            </a:lvl3pPr>
            <a:lvl4pPr>
              <a:spcAft>
                <a:spcPts val="720"/>
              </a:spcAft>
              <a:defRPr>
                <a:latin typeface="Gill Sans MT" panose="020B0502020104020203" pitchFamily="34" charset="77"/>
              </a:defRPr>
            </a:lvl4pPr>
            <a:lvl5pPr>
              <a:spcAft>
                <a:spcPts val="72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15/01/2026</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15/01/2026</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15/01/2026</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15/01/2026</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15/01/2026</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15/01/2026</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15/01/2026</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15/01/2026</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2" name="Picture 1" descr="Logo PMS Blue">
            <a:extLst>
              <a:ext uri="{FF2B5EF4-FFF2-40B4-BE49-F238E27FC236}">
                <a16:creationId xmlns:a16="http://schemas.microsoft.com/office/drawing/2014/main" id="{FCD34009-A60C-A4E5-1F51-42534646FEB8}"/>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10.xml"/><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scikit-learn.org/stable/modules/generated/sklearn.naive_bayes.GaussianNB.html#sklearn.naive_bayes.GaussianNB"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28.xml"/></Relationships>
</file>

<file path=ppt/slides/_rels/slide33.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hyperlink" Target="https://scikit-learn.org/stable/modules/generated/sklearn.naive_bayes.MultinomialNB.html#sklearn.naive_bayes.MultinomialNB"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34.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customXml" Target="../ink/ink35.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customXml" Target="../ink/ink46.xml"/></Relationships>
</file>

<file path=ppt/slides/_rels/slide5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customXml" Target="../ink/ink47.xml"/></Relationships>
</file>

<file path=ppt/slides/_rels/slide54.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customXml" Target="../ink/ink49.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0.png"/><Relationship Id="rId7" Type="http://schemas.openxmlformats.org/officeDocument/2006/relationships/image" Target="../media/image470.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350.png"/></Relationships>
</file>

<file path=ppt/slides/_rels/slide58.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Box 2">
            <a:extLst>
              <a:ext uri="{FF2B5EF4-FFF2-40B4-BE49-F238E27FC236}">
                <a16:creationId xmlns:a16="http://schemas.microsoft.com/office/drawing/2014/main" id="{B77063AF-76E9-3AF9-34E4-41C5C4772C6F}"/>
              </a:ext>
            </a:extLst>
          </p:cNvPr>
          <p:cNvSpPr txBox="1">
            <a:spLocks noChangeArrowheads="1"/>
          </p:cNvSpPr>
          <p:nvPr/>
        </p:nvSpPr>
        <p:spPr bwMode="auto">
          <a:xfrm>
            <a:off x="983432" y="1844824"/>
            <a:ext cx="806489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Bayesian Models</a:t>
            </a:r>
          </a:p>
          <a:p>
            <a:pPr eaLnBrk="1" hangingPunct="1">
              <a:spcBef>
                <a:spcPct val="0"/>
              </a:spcBef>
              <a:buNone/>
            </a:pPr>
            <a:endParaRPr lang="en-GB" sz="3200" dirty="0">
              <a:solidFill>
                <a:srgbClr val="7030A0"/>
              </a:solidFill>
            </a:endParaRPr>
          </a:p>
        </p:txBody>
      </p:sp>
      <p:sp>
        <p:nvSpPr>
          <p:cNvPr id="6" name="Text Box 4">
            <a:extLst>
              <a:ext uri="{FF2B5EF4-FFF2-40B4-BE49-F238E27FC236}">
                <a16:creationId xmlns:a16="http://schemas.microsoft.com/office/drawing/2014/main" id="{F0025882-42B7-AD2A-F237-63D25BDEFD62}"/>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1DE2FA66-D59A-5595-ADEF-1B4318119906}"/>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9961196" y="5767618"/>
            <a:ext cx="1922326" cy="9393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1CE1-0E17-2E08-C133-C14B2FA65D71}"/>
              </a:ext>
            </a:extLst>
          </p:cNvPr>
          <p:cNvSpPr>
            <a:spLocks noGrp="1"/>
          </p:cNvSpPr>
          <p:nvPr>
            <p:ph type="title"/>
          </p:nvPr>
        </p:nvSpPr>
        <p:spPr/>
        <p:txBody>
          <a:bodyPr/>
          <a:lstStyle/>
          <a:p>
            <a:r>
              <a:rPr lang="en-GB" dirty="0"/>
              <a:t>Determining Naïve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5D35C4-AB65-B8E5-E6E8-7E654271C994}"/>
                  </a:ext>
                </a:extLst>
              </p:cNvPr>
              <p:cNvSpPr>
                <a:spLocks noGrp="1"/>
              </p:cNvSpPr>
              <p:nvPr>
                <p:ph idx="1"/>
              </p:nvPr>
            </p:nvSpPr>
            <p:spPr/>
            <p:txBody>
              <a:bodyPr/>
              <a:lstStyle/>
              <a:p>
                <a:pPr marL="0" indent="0">
                  <a:buNone/>
                </a:pPr>
                <a14:m>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𝑦</m:t>
                        </m:r>
                      </m:e>
                      <m:e>
                        <m:r>
                          <a:rPr lang="en-GB" i="1">
                            <a:latin typeface="Cambria Math" panose="02040503050406030204" pitchFamily="18" charset="0"/>
                          </a:rPr>
                          <m:t>𝑋</m:t>
                        </m:r>
                      </m:e>
                    </m:d>
                    <m:r>
                      <a:rPr lang="en-GB" i="1">
                        <a:latin typeface="Cambria Math" panose="02040503050406030204" pitchFamily="18" charset="0"/>
                      </a:rPr>
                      <m:t>= </m:t>
                    </m:r>
                    <m:f>
                      <m:fPr>
                        <m:ctrlPr>
                          <a:rPr lang="en-GB" i="1">
                            <a:latin typeface="Cambria Math" panose="02040503050406030204" pitchFamily="18" charset="0"/>
                          </a:rPr>
                        </m:ctrlPr>
                      </m:fPr>
                      <m:num>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𝑋</m:t>
                            </m:r>
                          </m:e>
                          <m:e>
                            <m:r>
                              <a:rPr lang="en-GB" i="1">
                                <a:latin typeface="Cambria Math" panose="02040503050406030204" pitchFamily="18" charset="0"/>
                              </a:rPr>
                              <m:t>𝑦</m:t>
                            </m:r>
                          </m:e>
                        </m:d>
                        <m:r>
                          <a:rPr lang="en-GB" i="1">
                            <a:latin typeface="Cambria Math" panose="02040503050406030204" pitchFamily="18" charset="0"/>
                          </a:rPr>
                          <m:t>.  </m:t>
                        </m:r>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num>
                      <m:den>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𝑋</m:t>
                        </m:r>
                        <m:r>
                          <a:rPr lang="en-GB" i="1">
                            <a:latin typeface="Cambria Math" panose="02040503050406030204" pitchFamily="18" charset="0"/>
                          </a:rPr>
                          <m:t>)</m:t>
                        </m:r>
                      </m:den>
                    </m:f>
                  </m:oMath>
                </a14:m>
                <a:r>
                  <a:rPr lang="en-GB" sz="2880" dirty="0"/>
                  <a:t> </a:t>
                </a:r>
              </a:p>
              <a:p>
                <a:pPr marL="0"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3</m:t>
                              </m:r>
                            </m:sub>
                          </m:sSub>
                          <m:r>
                            <a:rPr lang="en-GB" b="0" i="1" smtClean="0">
                              <a:latin typeface="Cambria Math" panose="02040503050406030204" pitchFamily="18" charset="0"/>
                            </a:rPr>
                            <m:t>,</m:t>
                          </m:r>
                          <m:r>
                            <a:rPr lang="en-GB" i="1" smtClean="0">
                              <a:latin typeface="Cambria Math" panose="02040503050406030204" pitchFamily="18" charset="0"/>
                            </a:rPr>
                            <m:t> </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𝑛</m:t>
                              </m:r>
                            </m:sub>
                          </m:sSub>
                        </m:e>
                      </m:d>
                    </m:oMath>
                  </m:oMathPara>
                </a14:m>
                <a:endParaRPr lang="en-GB" dirty="0"/>
              </a:p>
              <a:p>
                <a:pPr marL="0" indent="0">
                  <a:buNone/>
                </a:pPr>
                <a:endParaRPr lang="en-GB" dirty="0"/>
              </a:p>
              <a:p>
                <a:pPr marL="0" indent="0">
                  <a:buNone/>
                </a:pPr>
                <a:r>
                  <a:rPr lang="en-GB" dirty="0"/>
                  <a:t>Because we have assumed features are conditionally independent, we can say:</a:t>
                </a:r>
              </a:p>
              <a:p>
                <a:pPr marL="0" indent="0">
                  <a:buNone/>
                </a:pPr>
                <a:endParaRPr lang="en-GB" dirty="0"/>
              </a:p>
              <a:p>
                <a:pPr marL="0" indent="0">
                  <a:buNone/>
                </a:pPr>
                <a14:m>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𝑦</m:t>
                        </m:r>
                      </m:e>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3</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𝑛</m:t>
                            </m:r>
                          </m:sub>
                        </m:sSub>
                      </m:e>
                    </m:d>
                    <m:r>
                      <a:rPr lang="en-GB" i="1">
                        <a:latin typeface="Cambria Math" panose="02040503050406030204" pitchFamily="18" charset="0"/>
                      </a:rPr>
                      <m:t>= </m:t>
                    </m:r>
                    <m:f>
                      <m:fPr>
                        <m:ctrlPr>
                          <a:rPr lang="en-GB" i="1">
                            <a:latin typeface="Cambria Math" panose="02040503050406030204" pitchFamily="18" charset="0"/>
                          </a:rPr>
                        </m:ctrlPr>
                      </m:fPr>
                      <m:num>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e>
                          <m:e>
                            <m:r>
                              <a:rPr lang="en-GB" i="1">
                                <a:latin typeface="Cambria Math" panose="02040503050406030204" pitchFamily="18" charset="0"/>
                              </a:rPr>
                              <m:t>𝑦</m:t>
                            </m:r>
                          </m:e>
                        </m:d>
                        <m:r>
                          <a:rPr lang="en-GB" i="1">
                            <a:latin typeface="Cambria Math" panose="02040503050406030204" pitchFamily="18" charset="0"/>
                          </a:rPr>
                          <m:t>.</m:t>
                        </m:r>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2</m:t>
                                </m:r>
                              </m:sub>
                            </m:sSub>
                          </m:e>
                          <m:e>
                            <m:r>
                              <a:rPr lang="en-GB" i="1">
                                <a:latin typeface="Cambria Math" panose="02040503050406030204" pitchFamily="18" charset="0"/>
                              </a:rPr>
                              <m:t>𝑦</m:t>
                            </m:r>
                          </m:e>
                        </m:d>
                        <m:r>
                          <a:rPr lang="en-GB" i="1">
                            <a:latin typeface="Cambria Math" panose="02040503050406030204" pitchFamily="18" charset="0"/>
                          </a:rPr>
                          <m:t>.</m:t>
                        </m:r>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3</m:t>
                                </m:r>
                              </m:sub>
                            </m:sSub>
                          </m:e>
                          <m:e>
                            <m:r>
                              <a:rPr lang="en-GB" i="1">
                                <a:latin typeface="Cambria Math" panose="02040503050406030204" pitchFamily="18" charset="0"/>
                              </a:rPr>
                              <m:t>𝑦</m:t>
                            </m:r>
                          </m:e>
                        </m:d>
                        <m:r>
                          <a:rPr lang="en-GB" i="1">
                            <a:latin typeface="Cambria Math" panose="02040503050406030204" pitchFamily="18" charset="0"/>
                          </a:rPr>
                          <m:t>…</m:t>
                        </m:r>
                        <m:r>
                          <a:rPr lang="en-GB" b="0" i="1" smtClean="0">
                            <a:latin typeface="Cambria Math" panose="02040503050406030204" pitchFamily="18" charset="0"/>
                          </a:rPr>
                          <m:t>.</m:t>
                        </m:r>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𝑛</m:t>
                                </m:r>
                              </m:sub>
                            </m:sSub>
                          </m:e>
                          <m:e>
                            <m:r>
                              <a:rPr lang="en-GB" i="1">
                                <a:latin typeface="Cambria Math" panose="02040503050406030204" pitchFamily="18" charset="0"/>
                              </a:rPr>
                              <m:t>𝑦</m:t>
                            </m:r>
                          </m:e>
                        </m:d>
                        <m:r>
                          <a:rPr lang="en-GB" i="1">
                            <a:latin typeface="Cambria Math" panose="02040503050406030204" pitchFamily="18" charset="0"/>
                          </a:rPr>
                          <m:t>.</m:t>
                        </m:r>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num>
                      <m:den>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𝑋</m:t>
                        </m:r>
                        <m:r>
                          <a:rPr lang="en-GB" i="1">
                            <a:latin typeface="Cambria Math" panose="02040503050406030204" pitchFamily="18" charset="0"/>
                          </a:rPr>
                          <m:t>)</m:t>
                        </m:r>
                      </m:den>
                    </m:f>
                  </m:oMath>
                </a14:m>
                <a:r>
                  <a:rPr lang="en-GB" sz="2880" dirty="0"/>
                  <a:t> </a:t>
                </a:r>
              </a:p>
              <a:p>
                <a:pPr marL="0" indent="0">
                  <a:buNone/>
                </a:pPr>
                <a:r>
                  <a:rPr lang="en-GB" sz="2880" dirty="0"/>
                  <a:t>		      </a:t>
                </a:r>
                <a14:m>
                  <m:oMath xmlns:m="http://schemas.openxmlformats.org/officeDocument/2006/math">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𝑃</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e>
                          <m:e>
                            <m:r>
                              <a:rPr lang="en-GB" b="0" i="1" smtClean="0">
                                <a:latin typeface="Cambria Math" panose="02040503050406030204" pitchFamily="18" charset="0"/>
                              </a:rPr>
                              <m:t>𝑦</m:t>
                            </m:r>
                          </m:e>
                        </m:d>
                        <m:r>
                          <a:rPr lang="en-GB" b="0" i="1" smtClean="0">
                            <a:latin typeface="Cambria Math" panose="02040503050406030204" pitchFamily="18" charset="0"/>
                          </a:rPr>
                          <m:t>.</m:t>
                        </m:r>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2</m:t>
                                </m:r>
                              </m:sub>
                            </m:sSub>
                          </m:e>
                          <m:e>
                            <m:r>
                              <a:rPr lang="en-GB" i="1">
                                <a:latin typeface="Cambria Math" panose="02040503050406030204" pitchFamily="18" charset="0"/>
                              </a:rPr>
                              <m:t>𝑦</m:t>
                            </m:r>
                          </m:e>
                        </m:d>
                        <m:r>
                          <a:rPr lang="en-GB" i="1">
                            <a:latin typeface="Cambria Math" panose="02040503050406030204" pitchFamily="18" charset="0"/>
                          </a:rPr>
                          <m:t>.</m:t>
                        </m:r>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3</m:t>
                                </m:r>
                              </m:sub>
                            </m:sSub>
                          </m:e>
                          <m:e>
                            <m:r>
                              <a:rPr lang="en-GB" i="1">
                                <a:latin typeface="Cambria Math" panose="02040503050406030204" pitchFamily="18" charset="0"/>
                              </a:rPr>
                              <m:t>𝑦</m:t>
                            </m:r>
                          </m:e>
                        </m:d>
                        <m:r>
                          <a:rPr lang="en-GB" i="1">
                            <a:latin typeface="Cambria Math" panose="02040503050406030204" pitchFamily="18" charset="0"/>
                          </a:rPr>
                          <m:t>…</m:t>
                        </m:r>
                        <m:r>
                          <a:rPr lang="en-GB" b="0" i="1" smtClean="0">
                            <a:latin typeface="Cambria Math" panose="02040503050406030204" pitchFamily="18" charset="0"/>
                          </a:rPr>
                          <m:t>.</m:t>
                        </m:r>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𝑛</m:t>
                                </m:r>
                              </m:sub>
                            </m:sSub>
                          </m:e>
                          <m:e>
                            <m:r>
                              <a:rPr lang="en-GB" i="1">
                                <a:latin typeface="Cambria Math" panose="02040503050406030204" pitchFamily="18" charset="0"/>
                              </a:rPr>
                              <m:t>𝑦</m:t>
                            </m:r>
                          </m:e>
                        </m:d>
                        <m:r>
                          <a:rPr lang="en-GB" i="1">
                            <a:latin typeface="Cambria Math" panose="02040503050406030204" pitchFamily="18" charset="0"/>
                          </a:rPr>
                          <m:t>.</m:t>
                        </m:r>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num>
                      <m:den>
                        <m:r>
                          <a:rPr lang="en-GB" b="0" i="1" smtClean="0">
                            <a:latin typeface="Cambria Math" panose="02040503050406030204" pitchFamily="18" charset="0"/>
                          </a:rPr>
                          <m:t>𝑃</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e>
                        </m:d>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2</m:t>
                                </m:r>
                              </m:sub>
                            </m:sSub>
                          </m:e>
                        </m:d>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3</m:t>
                                </m:r>
                              </m:sub>
                            </m:sSub>
                          </m:e>
                        </m:d>
                        <m:r>
                          <a:rPr lang="en-GB" b="0" i="1" smtClean="0">
                            <a:latin typeface="Cambria Math" panose="02040503050406030204" pitchFamily="18" charset="0"/>
                          </a:rPr>
                          <m:t>…</m:t>
                        </m:r>
                        <m:r>
                          <a:rPr lang="en-GB" i="1">
                            <a:latin typeface="Cambria Math" panose="02040503050406030204" pitchFamily="18" charset="0"/>
                          </a:rPr>
                          <m:t>𝑃</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𝑛</m:t>
                            </m:r>
                          </m:sub>
                        </m:sSub>
                        <m:r>
                          <a:rPr lang="en-GB" i="1">
                            <a:latin typeface="Cambria Math" panose="02040503050406030204" pitchFamily="18" charset="0"/>
                          </a:rPr>
                          <m:t>)</m:t>
                        </m:r>
                      </m:den>
                    </m:f>
                  </m:oMath>
                </a14:m>
                <a:r>
                  <a:rPr lang="en-GB" sz="3360" dirty="0"/>
                  <a:t> </a:t>
                </a:r>
              </a:p>
              <a:p>
                <a:pPr marL="0" indent="0">
                  <a:buNone/>
                </a:pPr>
                <a:endParaRPr lang="en-GB" sz="2880"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65D35C4-AB65-B8E5-E6E8-7E654271C994}"/>
                  </a:ext>
                </a:extLst>
              </p:cNvPr>
              <p:cNvSpPr>
                <a:spLocks noGrp="1" noRot="1" noChangeAspect="1" noMove="1" noResize="1" noEditPoints="1" noAdjustHandles="1" noChangeArrowheads="1" noChangeShapeType="1" noTextEdit="1"/>
              </p:cNvSpPr>
              <p:nvPr>
                <p:ph idx="1"/>
              </p:nvPr>
            </p:nvSpPr>
            <p:spPr>
              <a:blipFill>
                <a:blip r:embed="rId2"/>
                <a:stretch>
                  <a:fillRect l="-772" r="-1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17FBDE-A3E4-E82E-8457-EA42D3406BBC}"/>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096869B-1BDD-ECD2-C5CE-AEE4DA010797}"/>
                  </a:ext>
                </a:extLst>
              </p14:cNvPr>
              <p14:cNvContentPartPr/>
              <p14:nvPr/>
            </p14:nvContentPartPr>
            <p14:xfrm>
              <a:off x="869760" y="3915720"/>
              <a:ext cx="9471240" cy="2108160"/>
            </p14:xfrm>
          </p:contentPart>
        </mc:Choice>
        <mc:Fallback>
          <p:pic>
            <p:nvPicPr>
              <p:cNvPr id="5" name="Ink 4">
                <a:extLst>
                  <a:ext uri="{FF2B5EF4-FFF2-40B4-BE49-F238E27FC236}">
                    <a16:creationId xmlns:a16="http://schemas.microsoft.com/office/drawing/2014/main" id="{F096869B-1BDD-ECD2-C5CE-AEE4DA010797}"/>
                  </a:ext>
                </a:extLst>
              </p:cNvPr>
              <p:cNvPicPr/>
              <p:nvPr/>
            </p:nvPicPr>
            <p:blipFill>
              <a:blip r:embed="rId4"/>
              <a:stretch>
                <a:fillRect/>
              </a:stretch>
            </p:blipFill>
            <p:spPr>
              <a:xfrm>
                <a:off x="860400" y="3906360"/>
                <a:ext cx="9489960" cy="2126880"/>
              </a:xfrm>
              <a:prstGeom prst="rect">
                <a:avLst/>
              </a:prstGeom>
            </p:spPr>
          </p:pic>
        </mc:Fallback>
      </mc:AlternateContent>
    </p:spTree>
    <p:extLst>
      <p:ext uri="{BB962C8B-B14F-4D97-AF65-F5344CB8AC3E}">
        <p14:creationId xmlns:p14="http://schemas.microsoft.com/office/powerpoint/2010/main" val="2819322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38DB-F3F1-531A-AE79-21003D82218B}"/>
              </a:ext>
            </a:extLst>
          </p:cNvPr>
          <p:cNvSpPr>
            <a:spLocks noGrp="1"/>
          </p:cNvSpPr>
          <p:nvPr>
            <p:ph type="title"/>
          </p:nvPr>
        </p:nvSpPr>
        <p:spPr/>
        <p:txBody>
          <a:bodyPr/>
          <a:lstStyle/>
          <a:p>
            <a:r>
              <a:rPr lang="en-GB" dirty="0"/>
              <a:t>Let’s simplify</a:t>
            </a:r>
          </a:p>
        </p:txBody>
      </p:sp>
      <p:pic>
        <p:nvPicPr>
          <p:cNvPr id="6" name="Content Placeholder 5" descr="Text&#10;&#10;Description automatically generated">
            <a:extLst>
              <a:ext uri="{FF2B5EF4-FFF2-40B4-BE49-F238E27FC236}">
                <a16:creationId xmlns:a16="http://schemas.microsoft.com/office/drawing/2014/main" id="{FC197389-E936-CDBB-CDD6-C7A1E88216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7408" y="1116014"/>
            <a:ext cx="4095815" cy="1296144"/>
          </a:xfrm>
        </p:spPr>
      </p:pic>
      <p:sp>
        <p:nvSpPr>
          <p:cNvPr id="4" name="Slide Number Placeholder 3">
            <a:extLst>
              <a:ext uri="{FF2B5EF4-FFF2-40B4-BE49-F238E27FC236}">
                <a16:creationId xmlns:a16="http://schemas.microsoft.com/office/drawing/2014/main" id="{B8A942AA-FAD7-E9B4-929E-D5D93C540DAA}"/>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5BB4DC-63CC-3BBA-5A9D-B46B28D2322C}"/>
                  </a:ext>
                </a:extLst>
              </p:cNvPr>
              <p:cNvSpPr txBox="1"/>
              <p:nvPr/>
            </p:nvSpPr>
            <p:spPr>
              <a:xfrm>
                <a:off x="1055440" y="2259015"/>
                <a:ext cx="10526960" cy="2244653"/>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600" b="0" i="0" kern="1200" dirty="0">
                    <a:solidFill>
                      <a:schemeClr val="tx1"/>
                    </a:solidFill>
                    <a:effectLst/>
                    <a:latin typeface="Gill Sans MT" panose="020B0502020104020203" pitchFamily="34" charset="77"/>
                    <a:ea typeface="ＭＳ Ｐゴシック" charset="0"/>
                  </a:rPr>
                  <a:t>This represents the </a:t>
                </a:r>
                <a:r>
                  <a:rPr lang="en-GB" sz="1600" b="1" i="0" kern="1200" dirty="0">
                    <a:solidFill>
                      <a:schemeClr val="tx1"/>
                    </a:solidFill>
                    <a:effectLst/>
                    <a:latin typeface="Gill Sans MT" panose="020B0502020104020203" pitchFamily="34" charset="77"/>
                    <a:ea typeface="ＭＳ Ｐゴシック" charset="0"/>
                  </a:rPr>
                  <a:t>joint probability</a:t>
                </a:r>
                <a:r>
                  <a:rPr lang="en-GB" sz="1600" b="0" i="0" kern="1200" dirty="0">
                    <a:solidFill>
                      <a:schemeClr val="tx1"/>
                    </a:solidFill>
                    <a:effectLst/>
                    <a:latin typeface="Gill Sans MT" panose="020B0502020104020203" pitchFamily="34" charset="77"/>
                    <a:ea typeface="ＭＳ Ｐゴシック" charset="0"/>
                  </a:rPr>
                  <a:t> of a class label </a:t>
                </a:r>
                <a14:m>
                  <m:oMath xmlns:m="http://schemas.openxmlformats.org/officeDocument/2006/math">
                    <m:r>
                      <a:rPr lang="en-GB" sz="1600" i="1" kern="1200">
                        <a:solidFill>
                          <a:schemeClr val="tx1"/>
                        </a:solidFill>
                        <a:latin typeface="Cambria Math" panose="02040503050406030204" pitchFamily="18" charset="0"/>
                        <a:ea typeface="ＭＳ Ｐゴシック" charset="0"/>
                      </a:rPr>
                      <m:t>𝑦</m:t>
                    </m:r>
                  </m:oMath>
                </a14:m>
                <a:r>
                  <a:rPr lang="en-GB" sz="1600" b="0" i="0" kern="1200" dirty="0">
                    <a:solidFill>
                      <a:schemeClr val="tx1"/>
                    </a:solidFill>
                    <a:effectLst/>
                    <a:latin typeface="Gill Sans MT" panose="020B0502020104020203" pitchFamily="34" charset="77"/>
                    <a:ea typeface="ＭＳ Ｐゴシック" charset="0"/>
                  </a:rPr>
                  <a:t> and a feature vector </a:t>
                </a:r>
                <a14:m>
                  <m:oMath xmlns:m="http://schemas.openxmlformats.org/officeDocument/2006/math">
                    <m:r>
                      <a:rPr lang="en-GB" sz="1600" b="1" kern="1200">
                        <a:solidFill>
                          <a:schemeClr val="tx1"/>
                        </a:solidFill>
                        <a:latin typeface="Cambria Math" panose="02040503050406030204" pitchFamily="18" charset="0"/>
                        <a:ea typeface="ＭＳ Ｐゴシック" charset="0"/>
                      </a:rPr>
                      <m:t>𝐱</m:t>
                    </m:r>
                    <m:r>
                      <a:rPr lang="en-GB" sz="1600" b="0" i="0" kern="1200">
                        <a:solidFill>
                          <a:schemeClr val="tx1"/>
                        </a:solidFill>
                        <a:latin typeface="Cambria Math" panose="02040503050406030204" pitchFamily="18" charset="0"/>
                        <a:ea typeface="ＭＳ Ｐゴシック" charset="0"/>
                      </a:rPr>
                      <m:t>=</m:t>
                    </m:r>
                    <m:d>
                      <m:dPr>
                        <m:sepChr m:val=","/>
                        <m:ctrlPr>
                          <a:rPr lang="ar-AE" sz="1600" b="0" i="1" kern="1200">
                            <a:solidFill>
                              <a:schemeClr val="tx1"/>
                            </a:solidFill>
                            <a:latin typeface="Cambria Math" panose="02040503050406030204" pitchFamily="18" charset="0"/>
                            <a:ea typeface="ＭＳ Ｐゴシック" charset="0"/>
                          </a:rPr>
                        </m:ctrlPr>
                      </m:dPr>
                      <m:e>
                        <m:sSub>
                          <m:sSubPr>
                            <m:ctrlPr>
                              <a:rPr lang="ar-AE" sz="1600" b="0" i="1" kern="1200">
                                <a:solidFill>
                                  <a:schemeClr val="tx1"/>
                                </a:solidFill>
                                <a:latin typeface="Cambria Math" panose="02040503050406030204" pitchFamily="18" charset="0"/>
                                <a:ea typeface="ＭＳ Ｐゴシック" charset="0"/>
                              </a:rPr>
                            </m:ctrlPr>
                          </m:sSubPr>
                          <m:e>
                            <m:r>
                              <a:rPr lang="ar-AE" sz="1600" b="0" i="1" kern="1200">
                                <a:solidFill>
                                  <a:schemeClr val="tx1"/>
                                </a:solidFill>
                                <a:latin typeface="Cambria Math" panose="02040503050406030204" pitchFamily="18" charset="0"/>
                                <a:ea typeface="ＭＳ Ｐゴシック" charset="0"/>
                              </a:rPr>
                              <m:t>𝑥</m:t>
                            </m:r>
                          </m:e>
                          <m:sub>
                            <m:r>
                              <a:rPr lang="ar-AE" sz="1600" b="0" i="0" kern="1200">
                                <a:solidFill>
                                  <a:schemeClr val="tx1"/>
                                </a:solidFill>
                                <a:latin typeface="Cambria Math" panose="02040503050406030204" pitchFamily="18" charset="0"/>
                                <a:ea typeface="ＭＳ Ｐゴシック" charset="0"/>
                              </a:rPr>
                              <m:t>1</m:t>
                            </m:r>
                          </m:sub>
                        </m:sSub>
                      </m:e>
                      <m:e>
                        <m:sSub>
                          <m:sSubPr>
                            <m:ctrlPr>
                              <a:rPr lang="ar-AE" sz="1600" b="0" i="1" kern="1200">
                                <a:solidFill>
                                  <a:schemeClr val="tx1"/>
                                </a:solidFill>
                                <a:latin typeface="Cambria Math" panose="02040503050406030204" pitchFamily="18" charset="0"/>
                                <a:ea typeface="ＭＳ Ｐゴシック" charset="0"/>
                              </a:rPr>
                            </m:ctrlPr>
                          </m:sSubPr>
                          <m:e>
                            <m:r>
                              <a:rPr lang="ar-AE" sz="1600" b="0" i="1" kern="1200">
                                <a:solidFill>
                                  <a:schemeClr val="tx1"/>
                                </a:solidFill>
                                <a:latin typeface="Cambria Math" panose="02040503050406030204" pitchFamily="18" charset="0"/>
                                <a:ea typeface="ＭＳ Ｐゴシック" charset="0"/>
                              </a:rPr>
                              <m:t>𝑥</m:t>
                            </m:r>
                          </m:e>
                          <m:sub>
                            <m:r>
                              <a:rPr lang="ar-AE" sz="1600" b="0" i="0" kern="1200">
                                <a:solidFill>
                                  <a:schemeClr val="tx1"/>
                                </a:solidFill>
                                <a:latin typeface="Cambria Math" panose="02040503050406030204" pitchFamily="18" charset="0"/>
                                <a:ea typeface="ＭＳ Ｐゴシック" charset="0"/>
                              </a:rPr>
                              <m:t>2</m:t>
                            </m:r>
                          </m:sub>
                        </m:sSub>
                      </m:e>
                      <m:e>
                        <m:r>
                          <a:rPr lang="ar-AE" sz="1600" b="0" i="0" kern="1200">
                            <a:solidFill>
                              <a:schemeClr val="tx1"/>
                            </a:solidFill>
                            <a:latin typeface="Cambria Math" panose="02040503050406030204" pitchFamily="18" charset="0"/>
                            <a:ea typeface="ＭＳ Ｐゴシック" charset="0"/>
                          </a:rPr>
                          <m:t>…</m:t>
                        </m:r>
                      </m:e>
                      <m:e>
                        <m:sSub>
                          <m:sSubPr>
                            <m:ctrlPr>
                              <a:rPr lang="ar-AE" sz="1600" b="0" i="1" kern="1200">
                                <a:solidFill>
                                  <a:schemeClr val="tx1"/>
                                </a:solidFill>
                                <a:latin typeface="Cambria Math" panose="02040503050406030204" pitchFamily="18" charset="0"/>
                                <a:ea typeface="ＭＳ Ｐゴシック" charset="0"/>
                              </a:rPr>
                            </m:ctrlPr>
                          </m:sSubPr>
                          <m:e>
                            <m:r>
                              <a:rPr lang="ar-AE" sz="1600" b="0" i="1" kern="1200">
                                <a:solidFill>
                                  <a:schemeClr val="tx1"/>
                                </a:solidFill>
                                <a:latin typeface="Cambria Math" panose="02040503050406030204" pitchFamily="18" charset="0"/>
                                <a:ea typeface="ＭＳ Ｐゴシック" charset="0"/>
                              </a:rPr>
                              <m:t>𝑥</m:t>
                            </m:r>
                          </m:e>
                          <m:sub>
                            <m:r>
                              <a:rPr lang="ar-AE" sz="1600" b="0" i="1" kern="1200">
                                <a:solidFill>
                                  <a:schemeClr val="tx1"/>
                                </a:solidFill>
                                <a:latin typeface="Cambria Math" panose="02040503050406030204" pitchFamily="18" charset="0"/>
                                <a:ea typeface="ＭＳ Ｐゴシック" charset="0"/>
                              </a:rPr>
                              <m:t>𝐷</m:t>
                            </m:r>
                          </m:sub>
                        </m:sSub>
                      </m:e>
                    </m:d>
                  </m:oMath>
                </a14:m>
                <a:r>
                  <a:rPr lang="ar-AE" sz="1600" b="0" i="0" kern="1200" dirty="0">
                    <a:solidFill>
                      <a:schemeClr val="tx1"/>
                    </a:solidFill>
                    <a:effectLst/>
                    <a:latin typeface="Gill Sans MT" panose="020B0502020104020203" pitchFamily="34" charset="77"/>
                    <a:ea typeface="ＭＳ Ｐゴシック" charset="0"/>
                  </a:rPr>
                  <a:t> </a:t>
                </a:r>
                <a:r>
                  <a:rPr lang="en-GB" sz="1600" b="0" i="0" kern="1200" dirty="0">
                    <a:solidFill>
                      <a:schemeClr val="tx1"/>
                    </a:solidFill>
                    <a:effectLst/>
                    <a:latin typeface="Gill Sans MT" panose="020B0502020104020203" pitchFamily="34" charset="77"/>
                    <a:ea typeface="ＭＳ Ｐゴシック" charset="0"/>
                  </a:rPr>
                  <a:t>under the </a:t>
                </a:r>
                <a:r>
                  <a:rPr lang="en-GB" sz="1600" b="1" i="0" kern="1200" dirty="0">
                    <a:solidFill>
                      <a:schemeClr val="tx1"/>
                    </a:solidFill>
                    <a:effectLst/>
                    <a:latin typeface="Gill Sans MT" panose="020B0502020104020203" pitchFamily="34" charset="77"/>
                    <a:ea typeface="ＭＳ Ｐゴシック" charset="0"/>
                  </a:rPr>
                  <a:t>Naïve Bayes </a:t>
                </a:r>
                <a:r>
                  <a:rPr lang="en-GB" sz="1600" i="0" kern="1200" dirty="0">
                    <a:solidFill>
                      <a:schemeClr val="tx1"/>
                    </a:solidFill>
                    <a:effectLst/>
                    <a:latin typeface="Gill Sans MT" panose="020B0502020104020203" pitchFamily="34" charset="77"/>
                    <a:ea typeface="ＭＳ Ｐゴシック" charset="0"/>
                  </a:rPr>
                  <a:t>assumption</a:t>
                </a:r>
                <a:r>
                  <a:rPr lang="en-GB" sz="1600" b="0" i="0" kern="1200" dirty="0">
                    <a:solidFill>
                      <a:schemeClr val="tx1"/>
                    </a:solidFill>
                    <a:effectLst/>
                    <a:latin typeface="Gill Sans MT" panose="020B0502020104020203" pitchFamily="34" charset="77"/>
                    <a:ea typeface="ＭＳ Ｐゴシック" charset="0"/>
                  </a:rPr>
                  <a:t>.</a:t>
                </a:r>
              </a:p>
              <a:p>
                <a:pPr lvl="0">
                  <a:spcBef>
                    <a:spcPct val="30000"/>
                  </a:spcBef>
                  <a:defRPr/>
                </a:pPr>
                <a:r>
                  <a:rPr lang="en-GB" sz="1600" dirty="0">
                    <a:ea typeface="ＭＳ Ｐゴシック" charset="0"/>
                  </a:rPr>
                  <a:t>- </a:t>
                </a:r>
                <a:r>
                  <a:rPr lang="en-GB" sz="1600" dirty="0">
                    <a:latin typeface="Gill Sans MT" panose="020B0502020104020203" pitchFamily="34" charset="77"/>
                    <a:ea typeface="ＭＳ Ｐゴシック" charset="0"/>
                  </a:rPr>
                  <a:t>p(</a:t>
                </a:r>
                <a:r>
                  <a:rPr lang="en-GB" sz="1600" dirty="0" err="1">
                    <a:latin typeface="Gill Sans MT" panose="020B0502020104020203" pitchFamily="34" charset="77"/>
                    <a:ea typeface="ＭＳ Ｐゴシック" charset="0"/>
                  </a:rPr>
                  <a:t>y,x</a:t>
                </a:r>
                <a:r>
                  <a:rPr lang="en-GB" sz="1600" dirty="0">
                    <a:latin typeface="Gill Sans MT" panose="020B0502020104020203" pitchFamily="34" charset="77"/>
                    <a:ea typeface="ＭＳ Ｐゴシック" charset="0"/>
                  </a:rPr>
                  <a:t>): Joint probability of the label </a:t>
                </a:r>
                <a14:m>
                  <m:oMath xmlns:m="http://schemas.openxmlformats.org/officeDocument/2006/math">
                    <m:r>
                      <a:rPr lang="en-GB" sz="1600" i="1">
                        <a:latin typeface="Cambria Math" panose="02040503050406030204" pitchFamily="18" charset="0"/>
                        <a:ea typeface="ＭＳ Ｐゴシック" charset="0"/>
                      </a:rPr>
                      <m:t>𝑦</m:t>
                    </m:r>
                  </m:oMath>
                </a14:m>
                <a:r>
                  <a:rPr lang="en-GB" sz="1600" dirty="0">
                    <a:latin typeface="Gill Sans MT" panose="020B0502020104020203" pitchFamily="34" charset="77"/>
                    <a:ea typeface="ＭＳ Ｐゴシック" charset="0"/>
                  </a:rPr>
                  <a:t> and all features </a:t>
                </a:r>
                <a14:m>
                  <m:oMath xmlns:m="http://schemas.openxmlformats.org/officeDocument/2006/math">
                    <m:r>
                      <a:rPr lang="en-GB" sz="1600" b="1">
                        <a:latin typeface="Cambria Math" panose="02040503050406030204" pitchFamily="18" charset="0"/>
                        <a:ea typeface="ＭＳ Ｐゴシック" charset="0"/>
                      </a:rPr>
                      <m:t>𝐱</m:t>
                    </m:r>
                  </m:oMath>
                </a14:m>
                <a:r>
                  <a:rPr lang="en-GB" sz="1600" dirty="0">
                    <a:latin typeface="Gill Sans MT" panose="020B0502020104020203" pitchFamily="34" charset="77"/>
                    <a:ea typeface="ＭＳ Ｐゴシック" charset="0"/>
                  </a:rPr>
                  <a:t>.</a:t>
                </a:r>
                <a:endParaRPr lang="en-GB" sz="1600" i="1" dirty="0">
                  <a:latin typeface="Gill Sans MT" panose="020B0502020104020203" pitchFamily="34" charset="77"/>
                  <a:ea typeface="ＭＳ Ｐゴシック" charset="0"/>
                </a:endParaRPr>
              </a:p>
              <a:p>
                <a:pPr lvl="0">
                  <a:spcBef>
                    <a:spcPct val="30000"/>
                  </a:spcBef>
                  <a:defRPr/>
                </a:pPr>
                <a14:m>
                  <m:oMath xmlns:m="http://schemas.openxmlformats.org/officeDocument/2006/math">
                    <m:r>
                      <a:rPr lang="en-GB" sz="1600" b="0" i="1" smtClean="0">
                        <a:latin typeface="Cambria Math" panose="02040503050406030204" pitchFamily="18" charset="0"/>
                        <a:ea typeface="ＭＳ Ｐゴシック" charset="0"/>
                      </a:rPr>
                      <m:t>− </m:t>
                    </m:r>
                    <m:r>
                      <a:rPr lang="en-GB" sz="1600" i="1">
                        <a:latin typeface="Cambria Math" panose="02040503050406030204" pitchFamily="18" charset="0"/>
                        <a:ea typeface="ＭＳ Ｐゴシック" charset="0"/>
                      </a:rPr>
                      <m:t>𝑝</m:t>
                    </m:r>
                    <m:d>
                      <m:dPr>
                        <m:ctrlPr>
                          <a:rPr lang="ar-AE" sz="1600" i="1">
                            <a:latin typeface="Cambria Math" panose="02040503050406030204" pitchFamily="18" charset="0"/>
                            <a:ea typeface="ＭＳ Ｐゴシック" charset="0"/>
                          </a:rPr>
                        </m:ctrlPr>
                      </m:dPr>
                      <m:e>
                        <m:r>
                          <a:rPr lang="ar-AE" sz="1600" i="1">
                            <a:latin typeface="Cambria Math" panose="02040503050406030204" pitchFamily="18" charset="0"/>
                            <a:ea typeface="ＭＳ Ｐゴシック" charset="0"/>
                          </a:rPr>
                          <m:t>𝑦</m:t>
                        </m:r>
                      </m:e>
                    </m:d>
                  </m:oMath>
                </a14:m>
                <a:r>
                  <a:rPr lang="ar-AE" sz="1600" dirty="0">
                    <a:latin typeface="Gill Sans MT" panose="020B0502020104020203" pitchFamily="34" charset="77"/>
                    <a:ea typeface="ＭＳ Ｐゴシック" charset="0"/>
                  </a:rPr>
                  <a:t>: </a:t>
                </a:r>
                <a:r>
                  <a:rPr lang="en-GB" sz="1600" dirty="0">
                    <a:latin typeface="Gill Sans MT" panose="020B0502020104020203" pitchFamily="34" charset="77"/>
                    <a:ea typeface="ＭＳ Ｐゴシック" charset="0"/>
                  </a:rPr>
                  <a:t>Prior probability of the class </a:t>
                </a:r>
                <a14:m>
                  <m:oMath xmlns:m="http://schemas.openxmlformats.org/officeDocument/2006/math">
                    <m:r>
                      <a:rPr lang="en-GB" sz="1600" i="1">
                        <a:latin typeface="Cambria Math" panose="02040503050406030204" pitchFamily="18" charset="0"/>
                        <a:ea typeface="ＭＳ Ｐゴシック" charset="0"/>
                      </a:rPr>
                      <m:t>𝑦</m:t>
                    </m:r>
                  </m:oMath>
                </a14:m>
                <a:r>
                  <a:rPr lang="en-GB" sz="1600" dirty="0">
                    <a:latin typeface="Gill Sans MT" panose="020B0502020104020203" pitchFamily="34" charset="77"/>
                    <a:ea typeface="ＭＳ Ｐゴシック" charset="0"/>
                  </a:rPr>
                  <a:t>.</a:t>
                </a:r>
              </a:p>
              <a:p>
                <a:pPr lvl="0">
                  <a:spcBef>
                    <a:spcPct val="30000"/>
                  </a:spcBef>
                  <a:defRPr/>
                </a:pPr>
                <a:r>
                  <a:rPr lang="en-GB" sz="1600" dirty="0">
                    <a:latin typeface="Gill Sans MT" panose="020B0502020104020203" pitchFamily="34" charset="77"/>
                    <a:ea typeface="ＭＳ Ｐゴシック" charset="0"/>
                  </a:rPr>
                  <a:t>- </a:t>
                </a:r>
                <a14:m>
                  <m:oMath xmlns:m="http://schemas.openxmlformats.org/officeDocument/2006/math">
                    <m:nary>
                      <m:naryPr>
                        <m:chr m:val="∏"/>
                        <m:limLoc m:val="subSup"/>
                        <m:grow m:val="on"/>
                        <m:ctrlPr>
                          <a:rPr lang="ar-AE" sz="1600" i="1">
                            <a:latin typeface="Cambria Math" panose="02040503050406030204" pitchFamily="18" charset="0"/>
                            <a:ea typeface="ＭＳ Ｐゴシック" charset="0"/>
                          </a:rPr>
                        </m:ctrlPr>
                      </m:naryPr>
                      <m:sub>
                        <m:r>
                          <a:rPr lang="ar-AE" sz="1600" i="1">
                            <a:latin typeface="Cambria Math" panose="02040503050406030204" pitchFamily="18" charset="0"/>
                            <a:ea typeface="ＭＳ Ｐゴシック" charset="0"/>
                          </a:rPr>
                          <m:t>𝑗</m:t>
                        </m:r>
                        <m:r>
                          <a:rPr lang="ar-AE" sz="1600">
                            <a:latin typeface="Cambria Math" panose="02040503050406030204" pitchFamily="18" charset="0"/>
                            <a:ea typeface="ＭＳ Ｐゴシック" charset="0"/>
                          </a:rPr>
                          <m:t>=1</m:t>
                        </m:r>
                      </m:sub>
                      <m:sup>
                        <m:r>
                          <a:rPr lang="ar-AE" sz="1600" i="1">
                            <a:latin typeface="Cambria Math" panose="02040503050406030204" pitchFamily="18" charset="0"/>
                            <a:ea typeface="ＭＳ Ｐゴシック" charset="0"/>
                          </a:rPr>
                          <m:t>𝐷</m:t>
                        </m:r>
                      </m:sup>
                      <m:e>
                        <m:r>
                          <a:rPr lang="ar-AE" sz="1600" i="1">
                            <a:latin typeface="Cambria Math" panose="02040503050406030204" pitchFamily="18" charset="0"/>
                            <a:ea typeface="ＭＳ Ｐゴシック" charset="0"/>
                          </a:rPr>
                          <m:t>𝑝</m:t>
                        </m:r>
                      </m:e>
                    </m:nary>
                    <m:d>
                      <m:dPr>
                        <m:ctrlPr>
                          <a:rPr lang="ar-AE" sz="1600" i="1">
                            <a:latin typeface="Cambria Math" panose="02040503050406030204" pitchFamily="18" charset="0"/>
                            <a:ea typeface="ＭＳ Ｐゴシック" charset="0"/>
                          </a:rPr>
                        </m:ctrlPr>
                      </m:dPr>
                      <m:e>
                        <m:sSub>
                          <m:sSubPr>
                            <m:ctrlPr>
                              <a:rPr lang="ar-AE" sz="1600" i="1">
                                <a:latin typeface="Cambria Math" panose="02040503050406030204" pitchFamily="18" charset="0"/>
                                <a:ea typeface="ＭＳ Ｐゴシック" charset="0"/>
                              </a:rPr>
                            </m:ctrlPr>
                          </m:sSubPr>
                          <m:e>
                            <m:r>
                              <a:rPr lang="ar-AE" sz="1600" i="1">
                                <a:latin typeface="Cambria Math" panose="02040503050406030204" pitchFamily="18" charset="0"/>
                                <a:ea typeface="ＭＳ Ｐゴシック" charset="0"/>
                              </a:rPr>
                              <m:t>𝑥</m:t>
                            </m:r>
                          </m:e>
                          <m:sub>
                            <m:r>
                              <a:rPr lang="ar-AE" sz="1600" i="1">
                                <a:latin typeface="Cambria Math" panose="02040503050406030204" pitchFamily="18" charset="0"/>
                                <a:ea typeface="ＭＳ Ｐゴシック" charset="0"/>
                              </a:rPr>
                              <m:t>𝑗</m:t>
                            </m:r>
                          </m:sub>
                        </m:sSub>
                        <m:r>
                          <a:rPr lang="ar-AE" sz="1600">
                            <a:latin typeface="Cambria Math" panose="02040503050406030204" pitchFamily="18" charset="0"/>
                            <a:ea typeface="ＭＳ Ｐゴシック" charset="0"/>
                          </a:rPr>
                          <m:t>∣</m:t>
                        </m:r>
                        <m:r>
                          <a:rPr lang="ar-AE" sz="1600" i="1">
                            <a:latin typeface="Cambria Math" panose="02040503050406030204" pitchFamily="18" charset="0"/>
                            <a:ea typeface="ＭＳ Ｐゴシック" charset="0"/>
                          </a:rPr>
                          <m:t>𝑦</m:t>
                        </m:r>
                      </m:e>
                    </m:d>
                  </m:oMath>
                </a14:m>
                <a:r>
                  <a:rPr lang="ar-AE" sz="1600" dirty="0">
                    <a:latin typeface="Gill Sans MT" panose="020B0502020104020203" pitchFamily="34" charset="77"/>
                    <a:ea typeface="ＭＳ Ｐゴシック" charset="0"/>
                  </a:rPr>
                  <a:t>: </a:t>
                </a:r>
                <a:r>
                  <a:rPr lang="en-GB" sz="1600" dirty="0">
                    <a:latin typeface="Gill Sans MT" panose="020B0502020104020203" pitchFamily="34" charset="77"/>
                    <a:ea typeface="ＭＳ Ｐゴシック" charset="0"/>
                  </a:rPr>
                  <a:t>Product of conditional probabilities of each feature given the class.</a:t>
                </a:r>
              </a:p>
              <a:p>
                <a:pPr lvl="0">
                  <a:spcBef>
                    <a:spcPct val="30000"/>
                  </a:spcBef>
                  <a:defRPr/>
                </a:pPr>
                <a:endParaRPr lang="en-GB" sz="1600" dirty="0">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600" b="0" i="0" kern="1200" dirty="0">
                  <a:solidFill>
                    <a:schemeClr val="tx1"/>
                  </a:solidFill>
                  <a:effectLst/>
                  <a:latin typeface="Gill Sans MT" panose="020B0502020104020203" pitchFamily="34" charset="77"/>
                  <a:ea typeface="ＭＳ Ｐゴシック" charset="0"/>
                </a:endParaRPr>
              </a:p>
            </p:txBody>
          </p:sp>
        </mc:Choice>
        <mc:Fallback xmlns="">
          <p:sp>
            <p:nvSpPr>
              <p:cNvPr id="8" name="TextBox 7">
                <a:extLst>
                  <a:ext uri="{FF2B5EF4-FFF2-40B4-BE49-F238E27FC236}">
                    <a16:creationId xmlns:a16="http://schemas.microsoft.com/office/drawing/2014/main" id="{C95BB4DC-63CC-3BBA-5A9D-B46B28D2322C}"/>
                  </a:ext>
                </a:extLst>
              </p:cNvPr>
              <p:cNvSpPr txBox="1">
                <a:spLocks noRot="1" noChangeAspect="1" noMove="1" noResize="1" noEditPoints="1" noAdjustHandles="1" noChangeArrowheads="1" noChangeShapeType="1" noTextEdit="1"/>
              </p:cNvSpPr>
              <p:nvPr/>
            </p:nvSpPr>
            <p:spPr>
              <a:xfrm>
                <a:off x="1055440" y="2259015"/>
                <a:ext cx="10526960" cy="2244653"/>
              </a:xfrm>
              <a:prstGeom prst="rect">
                <a:avLst/>
              </a:prstGeom>
              <a:blipFill>
                <a:blip r:embed="rId4"/>
                <a:stretch>
                  <a:fillRect l="-1687" t="-1695"/>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D4B5863-C320-B63A-20DB-612B50D9A11D}"/>
                  </a:ext>
                </a:extLst>
              </p14:cNvPr>
              <p14:cNvContentPartPr/>
              <p14:nvPr/>
            </p14:nvContentPartPr>
            <p14:xfrm>
              <a:off x="1189800" y="232560"/>
              <a:ext cx="10911960" cy="6382440"/>
            </p14:xfrm>
          </p:contentPart>
        </mc:Choice>
        <mc:Fallback>
          <p:pic>
            <p:nvPicPr>
              <p:cNvPr id="3" name="Ink 2">
                <a:extLst>
                  <a:ext uri="{FF2B5EF4-FFF2-40B4-BE49-F238E27FC236}">
                    <a16:creationId xmlns:a16="http://schemas.microsoft.com/office/drawing/2014/main" id="{2D4B5863-C320-B63A-20DB-612B50D9A11D}"/>
                  </a:ext>
                </a:extLst>
              </p:cNvPr>
              <p:cNvPicPr/>
              <p:nvPr/>
            </p:nvPicPr>
            <p:blipFill>
              <a:blip r:embed="rId6"/>
              <a:stretch>
                <a:fillRect/>
              </a:stretch>
            </p:blipFill>
            <p:spPr>
              <a:xfrm>
                <a:off x="1180440" y="223200"/>
                <a:ext cx="10930680" cy="6401160"/>
              </a:xfrm>
              <a:prstGeom prst="rect">
                <a:avLst/>
              </a:prstGeom>
            </p:spPr>
          </p:pic>
        </mc:Fallback>
      </mc:AlternateContent>
    </p:spTree>
    <p:extLst>
      <p:ext uri="{BB962C8B-B14F-4D97-AF65-F5344CB8AC3E}">
        <p14:creationId xmlns:p14="http://schemas.microsoft.com/office/powerpoint/2010/main" val="44934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EE34-B0E0-D485-1BFB-9E465D87FA64}"/>
              </a:ext>
            </a:extLst>
          </p:cNvPr>
          <p:cNvSpPr>
            <a:spLocks noGrp="1"/>
          </p:cNvSpPr>
          <p:nvPr>
            <p:ph type="title"/>
          </p:nvPr>
        </p:nvSpPr>
        <p:spPr/>
        <p:txBody>
          <a:bodyPr/>
          <a:lstStyle/>
          <a:p>
            <a:r>
              <a:rPr lang="en-GB"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93AD8-42EF-B8DE-C093-BEB34464A67F}"/>
                  </a:ext>
                </a:extLst>
              </p:cNvPr>
              <p:cNvSpPr>
                <a:spLocks noGrp="1"/>
              </p:cNvSpPr>
              <p:nvPr>
                <p:ph idx="1"/>
              </p:nvPr>
            </p:nvSpPr>
            <p:spPr/>
            <p:txBody>
              <a:bodyPr/>
              <a:lstStyle/>
              <a:p>
                <a:r>
                  <a:rPr lang="en-GB" kern="1200" dirty="0"/>
                  <a:t>Imagine predicting whether a patient has Alzheimer’s (</a:t>
                </a:r>
                <a14:m>
                  <m:oMath xmlns:m="http://schemas.openxmlformats.org/officeDocument/2006/math">
                    <m:r>
                      <a:rPr lang="en-GB" i="1" kern="1200">
                        <a:latin typeface="Cambria Math" panose="02040503050406030204" pitchFamily="18" charset="0"/>
                      </a:rPr>
                      <m:t>𝑦</m:t>
                    </m:r>
                  </m:oMath>
                </a14:m>
                <a:r>
                  <a:rPr lang="en-GB" kern="1200" dirty="0"/>
                  <a:t>) based on features below:</a:t>
                </a:r>
              </a:p>
              <a:p>
                <a:pPr lvl="1"/>
                <a14:m>
                  <m:oMath xmlns:m="http://schemas.openxmlformats.org/officeDocument/2006/math">
                    <m:sSub>
                      <m:sSubPr>
                        <m:ctrlPr>
                          <a:rPr lang="ar-AE" i="1" kern="1200">
                            <a:latin typeface="Cambria Math" panose="02040503050406030204" pitchFamily="18" charset="0"/>
                          </a:rPr>
                        </m:ctrlPr>
                      </m:sSubPr>
                      <m:e>
                        <m:r>
                          <a:rPr lang="ar-AE" i="1" kern="1200">
                            <a:latin typeface="Cambria Math" panose="02040503050406030204" pitchFamily="18" charset="0"/>
                          </a:rPr>
                          <m:t>𝑥</m:t>
                        </m:r>
                      </m:e>
                      <m:sub>
                        <m:r>
                          <a:rPr lang="ar-AE" kern="1200">
                            <a:latin typeface="Cambria Math" panose="02040503050406030204" pitchFamily="18" charset="0"/>
                          </a:rPr>
                          <m:t>1</m:t>
                        </m:r>
                      </m:sub>
                    </m:sSub>
                  </m:oMath>
                </a14:m>
                <a:r>
                  <a:rPr lang="ar-AE" kern="1200" dirty="0"/>
                  <a:t>: </a:t>
                </a:r>
                <a:r>
                  <a:rPr lang="en-GB" kern="1200" dirty="0"/>
                  <a:t>Age</a:t>
                </a:r>
              </a:p>
              <a:p>
                <a:pPr lvl="1"/>
                <a14:m>
                  <m:oMath xmlns:m="http://schemas.openxmlformats.org/officeDocument/2006/math">
                    <m:sSub>
                      <m:sSubPr>
                        <m:ctrlPr>
                          <a:rPr lang="ar-AE" i="1" kern="1200">
                            <a:latin typeface="Cambria Math" panose="02040503050406030204" pitchFamily="18" charset="0"/>
                          </a:rPr>
                        </m:ctrlPr>
                      </m:sSubPr>
                      <m:e>
                        <m:r>
                          <a:rPr lang="ar-AE" i="1" kern="1200">
                            <a:latin typeface="Cambria Math" panose="02040503050406030204" pitchFamily="18" charset="0"/>
                          </a:rPr>
                          <m:t>𝑥</m:t>
                        </m:r>
                      </m:e>
                      <m:sub>
                        <m:r>
                          <a:rPr lang="ar-AE" kern="1200">
                            <a:latin typeface="Cambria Math" panose="02040503050406030204" pitchFamily="18" charset="0"/>
                          </a:rPr>
                          <m:t>2</m:t>
                        </m:r>
                      </m:sub>
                    </m:sSub>
                  </m:oMath>
                </a14:m>
                <a:r>
                  <a:rPr lang="ar-AE" kern="1200" dirty="0"/>
                  <a:t>: </a:t>
                </a:r>
                <a:r>
                  <a:rPr lang="en-GB" kern="1200" dirty="0"/>
                  <a:t>APOE-4 status</a:t>
                </a:r>
              </a:p>
              <a:p>
                <a:pPr lvl="1"/>
                <a14:m>
                  <m:oMath xmlns:m="http://schemas.openxmlformats.org/officeDocument/2006/math">
                    <m:sSub>
                      <m:sSubPr>
                        <m:ctrlPr>
                          <a:rPr lang="ar-AE" i="1" kern="1200">
                            <a:latin typeface="Cambria Math" panose="02040503050406030204" pitchFamily="18" charset="0"/>
                          </a:rPr>
                        </m:ctrlPr>
                      </m:sSubPr>
                      <m:e>
                        <m:r>
                          <a:rPr lang="ar-AE" i="1" kern="1200">
                            <a:latin typeface="Cambria Math" panose="02040503050406030204" pitchFamily="18" charset="0"/>
                          </a:rPr>
                          <m:t>𝑥</m:t>
                        </m:r>
                      </m:e>
                      <m:sub>
                        <m:r>
                          <a:rPr lang="ar-AE" kern="1200">
                            <a:latin typeface="Cambria Math" panose="02040503050406030204" pitchFamily="18" charset="0"/>
                          </a:rPr>
                          <m:t>3</m:t>
                        </m:r>
                      </m:sub>
                    </m:sSub>
                  </m:oMath>
                </a14:m>
                <a:r>
                  <a:rPr lang="ar-AE" kern="1200" dirty="0"/>
                  <a:t>: </a:t>
                </a:r>
                <a:r>
                  <a:rPr lang="en-GB" kern="1200" dirty="0"/>
                  <a:t>CSF tau level</a:t>
                </a:r>
              </a:p>
              <a:p>
                <a:pPr lvl="1"/>
                <a14:m>
                  <m:oMath xmlns:m="http://schemas.openxmlformats.org/officeDocument/2006/math">
                    <m:sSub>
                      <m:sSubPr>
                        <m:ctrlPr>
                          <a:rPr lang="ar-AE" i="1" kern="1200">
                            <a:latin typeface="Cambria Math" panose="02040503050406030204" pitchFamily="18" charset="0"/>
                          </a:rPr>
                        </m:ctrlPr>
                      </m:sSubPr>
                      <m:e>
                        <m:r>
                          <a:rPr lang="ar-AE" i="1" kern="1200">
                            <a:latin typeface="Cambria Math" panose="02040503050406030204" pitchFamily="18" charset="0"/>
                          </a:rPr>
                          <m:t>𝑥</m:t>
                        </m:r>
                      </m:e>
                      <m:sub>
                        <m:r>
                          <a:rPr lang="ar-AE" kern="1200">
                            <a:latin typeface="Cambria Math" panose="02040503050406030204" pitchFamily="18" charset="0"/>
                          </a:rPr>
                          <m:t>4</m:t>
                        </m:r>
                      </m:sub>
                    </m:sSub>
                  </m:oMath>
                </a14:m>
                <a:r>
                  <a:rPr lang="ar-AE" kern="1200" dirty="0"/>
                  <a:t>: </a:t>
                </a:r>
                <a:r>
                  <a:rPr lang="en-GB" kern="1200" dirty="0"/>
                  <a:t>MRI hippocampal volume</a:t>
                </a:r>
              </a:p>
              <a:p>
                <a:r>
                  <a:rPr lang="en-GB" kern="1200" dirty="0"/>
                  <a:t>Under Naïve Bayes:</a:t>
                </a:r>
              </a:p>
              <a:p>
                <a:pPr lvl="1"/>
                <a14:m>
                  <m:oMath xmlns:m="http://schemas.openxmlformats.org/officeDocument/2006/math">
                    <m:r>
                      <a:rPr lang="en-GB" i="1" kern="1200">
                        <a:latin typeface="Cambria Math" panose="02040503050406030204" pitchFamily="18" charset="0"/>
                      </a:rPr>
                      <m:t>𝑝</m:t>
                    </m:r>
                    <m:d>
                      <m:dPr>
                        <m:sepChr m:val=","/>
                        <m:ctrlPr>
                          <a:rPr lang="ar-AE" i="1" kern="1200">
                            <a:latin typeface="Cambria Math" panose="02040503050406030204" pitchFamily="18" charset="0"/>
                          </a:rPr>
                        </m:ctrlPr>
                      </m:dPr>
                      <m:e>
                        <m:r>
                          <a:rPr lang="ar-AE" i="1" kern="1200">
                            <a:latin typeface="Cambria Math" panose="02040503050406030204" pitchFamily="18" charset="0"/>
                          </a:rPr>
                          <m:t>𝑦</m:t>
                        </m:r>
                      </m:e>
                      <m:e>
                        <m:r>
                          <a:rPr lang="ar-AE" b="1" kern="1200">
                            <a:latin typeface="Cambria Math" panose="02040503050406030204" pitchFamily="18" charset="0"/>
                          </a:rPr>
                          <m:t>𝐱</m:t>
                        </m:r>
                      </m:e>
                    </m:d>
                    <m:r>
                      <a:rPr lang="ar-AE" kern="1200">
                        <a:latin typeface="Cambria Math" panose="02040503050406030204" pitchFamily="18" charset="0"/>
                      </a:rPr>
                      <m:t>=</m:t>
                    </m:r>
                    <m:r>
                      <a:rPr lang="ar-AE" i="1" kern="1200">
                        <a:latin typeface="Cambria Math" panose="02040503050406030204" pitchFamily="18" charset="0"/>
                      </a:rPr>
                      <m:t>𝑝</m:t>
                    </m:r>
                    <m:d>
                      <m:dPr>
                        <m:ctrlPr>
                          <a:rPr lang="ar-AE" i="1" kern="1200">
                            <a:latin typeface="Cambria Math" panose="02040503050406030204" pitchFamily="18" charset="0"/>
                          </a:rPr>
                        </m:ctrlPr>
                      </m:dPr>
                      <m:e>
                        <m:r>
                          <a:rPr lang="ar-AE" i="1" kern="1200">
                            <a:latin typeface="Cambria Math" panose="02040503050406030204" pitchFamily="18" charset="0"/>
                          </a:rPr>
                          <m:t>𝑦</m:t>
                        </m:r>
                      </m:e>
                    </m:d>
                    <m:r>
                      <a:rPr lang="ar-AE" kern="1200">
                        <a:latin typeface="Cambria Math" panose="02040503050406030204" pitchFamily="18" charset="0"/>
                      </a:rPr>
                      <m:t>⋅</m:t>
                    </m:r>
                    <m:r>
                      <a:rPr lang="ar-AE" i="1" kern="1200">
                        <a:latin typeface="Cambria Math" panose="02040503050406030204" pitchFamily="18" charset="0"/>
                      </a:rPr>
                      <m:t>𝑝</m:t>
                    </m:r>
                    <m:d>
                      <m:dPr>
                        <m:ctrlPr>
                          <a:rPr lang="ar-AE" i="1" kern="1200">
                            <a:latin typeface="Cambria Math" panose="02040503050406030204" pitchFamily="18" charset="0"/>
                          </a:rPr>
                        </m:ctrlPr>
                      </m:dPr>
                      <m:e>
                        <m:r>
                          <m:rPr>
                            <m:nor/>
                          </m:rPr>
                          <a:rPr lang="en-GB" i="1" kern="1200"/>
                          <m:t>Age</m:t>
                        </m:r>
                        <m:r>
                          <a:rPr lang="en-GB" kern="1200">
                            <a:latin typeface="Cambria Math" panose="02040503050406030204" pitchFamily="18" charset="0"/>
                          </a:rPr>
                          <m:t>∣</m:t>
                        </m:r>
                        <m:r>
                          <a:rPr lang="en-GB" i="1" kern="1200">
                            <a:latin typeface="Cambria Math" panose="02040503050406030204" pitchFamily="18" charset="0"/>
                          </a:rPr>
                          <m:t>𝑦</m:t>
                        </m:r>
                      </m:e>
                    </m:d>
                    <m:r>
                      <a:rPr lang="ar-AE" kern="1200">
                        <a:latin typeface="Cambria Math" panose="02040503050406030204" pitchFamily="18" charset="0"/>
                      </a:rPr>
                      <m:t>⋅</m:t>
                    </m:r>
                    <m:r>
                      <a:rPr lang="ar-AE" i="1" kern="1200">
                        <a:latin typeface="Cambria Math" panose="02040503050406030204" pitchFamily="18" charset="0"/>
                      </a:rPr>
                      <m:t>𝑝</m:t>
                    </m:r>
                    <m:d>
                      <m:dPr>
                        <m:ctrlPr>
                          <a:rPr lang="ar-AE" i="1" kern="1200">
                            <a:latin typeface="Cambria Math" panose="02040503050406030204" pitchFamily="18" charset="0"/>
                          </a:rPr>
                        </m:ctrlPr>
                      </m:dPr>
                      <m:e>
                        <m:r>
                          <m:rPr>
                            <m:nor/>
                          </m:rPr>
                          <a:rPr lang="en-GB" i="1" kern="1200"/>
                          <m:t>APOE</m:t>
                        </m:r>
                        <m:r>
                          <a:rPr lang="en-GB" kern="1200">
                            <a:latin typeface="Cambria Math" panose="02040503050406030204" pitchFamily="18" charset="0"/>
                          </a:rPr>
                          <m:t>∣</m:t>
                        </m:r>
                        <m:r>
                          <a:rPr lang="en-GB" i="1" kern="1200">
                            <a:latin typeface="Cambria Math" panose="02040503050406030204" pitchFamily="18" charset="0"/>
                          </a:rPr>
                          <m:t>𝑦</m:t>
                        </m:r>
                      </m:e>
                    </m:d>
                    <m:r>
                      <a:rPr lang="ar-AE" kern="1200">
                        <a:latin typeface="Cambria Math" panose="02040503050406030204" pitchFamily="18" charset="0"/>
                      </a:rPr>
                      <m:t>⋅</m:t>
                    </m:r>
                    <m:r>
                      <a:rPr lang="ar-AE" i="1" kern="1200">
                        <a:latin typeface="Cambria Math" panose="02040503050406030204" pitchFamily="18" charset="0"/>
                      </a:rPr>
                      <m:t>𝑝</m:t>
                    </m:r>
                    <m:d>
                      <m:dPr>
                        <m:ctrlPr>
                          <a:rPr lang="ar-AE" i="1" kern="1200">
                            <a:latin typeface="Cambria Math" panose="02040503050406030204" pitchFamily="18" charset="0"/>
                          </a:rPr>
                        </m:ctrlPr>
                      </m:dPr>
                      <m:e>
                        <m:r>
                          <m:rPr>
                            <m:nor/>
                          </m:rPr>
                          <a:rPr lang="en-GB" i="1" kern="1200"/>
                          <m:t>Tau</m:t>
                        </m:r>
                        <m:r>
                          <a:rPr lang="en-GB" kern="1200">
                            <a:latin typeface="Cambria Math" panose="02040503050406030204" pitchFamily="18" charset="0"/>
                          </a:rPr>
                          <m:t>∣</m:t>
                        </m:r>
                        <m:r>
                          <a:rPr lang="en-GB" i="1" kern="1200">
                            <a:latin typeface="Cambria Math" panose="02040503050406030204" pitchFamily="18" charset="0"/>
                          </a:rPr>
                          <m:t>𝑦</m:t>
                        </m:r>
                      </m:e>
                    </m:d>
                    <m:r>
                      <a:rPr lang="ar-AE" kern="1200">
                        <a:latin typeface="Cambria Math" panose="02040503050406030204" pitchFamily="18" charset="0"/>
                      </a:rPr>
                      <m:t>⋅</m:t>
                    </m:r>
                    <m:r>
                      <a:rPr lang="ar-AE" i="1" kern="1200">
                        <a:latin typeface="Cambria Math" panose="02040503050406030204" pitchFamily="18" charset="0"/>
                      </a:rPr>
                      <m:t>𝑝</m:t>
                    </m:r>
                    <m:d>
                      <m:dPr>
                        <m:ctrlPr>
                          <a:rPr lang="ar-AE" i="1" kern="1200">
                            <a:latin typeface="Cambria Math" panose="02040503050406030204" pitchFamily="18" charset="0"/>
                          </a:rPr>
                        </m:ctrlPr>
                      </m:dPr>
                      <m:e>
                        <m:r>
                          <m:rPr>
                            <m:nor/>
                          </m:rPr>
                          <a:rPr lang="en-GB" i="1" kern="1200"/>
                          <m:t>MRI</m:t>
                        </m:r>
                        <m:r>
                          <a:rPr lang="en-GB" kern="1200">
                            <a:latin typeface="Cambria Math" panose="02040503050406030204" pitchFamily="18" charset="0"/>
                          </a:rPr>
                          <m:t>∣</m:t>
                        </m:r>
                        <m:r>
                          <a:rPr lang="en-GB" i="1" kern="1200">
                            <a:latin typeface="Cambria Math" panose="02040503050406030204" pitchFamily="18" charset="0"/>
                          </a:rPr>
                          <m:t>𝑦</m:t>
                        </m:r>
                      </m:e>
                    </m:d>
                  </m:oMath>
                </a14:m>
                <a:endParaRPr lang="en-GB" kern="1200" dirty="0"/>
              </a:p>
              <a:p>
                <a:pPr lvl="1"/>
                <a:r>
                  <a:rPr lang="en-GB" kern="1200" dirty="0"/>
                  <a:t>p(y): Prior probability of the class </a:t>
                </a:r>
                <a14:m>
                  <m:oMath xmlns:m="http://schemas.openxmlformats.org/officeDocument/2006/math">
                    <m:r>
                      <a:rPr lang="en-GB" kern="1200">
                        <a:latin typeface="Cambria Math" panose="02040503050406030204" pitchFamily="18" charset="0"/>
                      </a:rPr>
                      <m:t>𝑦</m:t>
                    </m:r>
                  </m:oMath>
                </a14:m>
                <a:endParaRPr lang="en-GB" kern="1200" dirty="0"/>
              </a:p>
              <a:p>
                <a:endParaRPr lang="en-GB" dirty="0"/>
              </a:p>
              <a:p>
                <a:pPr lvl="1"/>
                <a:endParaRPr lang="ar-AE" dirty="0"/>
              </a:p>
              <a:p>
                <a:endParaRPr lang="en-GB" dirty="0"/>
              </a:p>
              <a:p>
                <a:endParaRPr lang="en-GB" dirty="0"/>
              </a:p>
            </p:txBody>
          </p:sp>
        </mc:Choice>
        <mc:Fallback xmlns="">
          <p:sp>
            <p:nvSpPr>
              <p:cNvPr id="3" name="Content Placeholder 2">
                <a:extLst>
                  <a:ext uri="{FF2B5EF4-FFF2-40B4-BE49-F238E27FC236}">
                    <a16:creationId xmlns:a16="http://schemas.microsoft.com/office/drawing/2014/main" id="{C2593AD8-42EF-B8DE-C093-BEB34464A67F}"/>
                  </a:ext>
                </a:extLst>
              </p:cNvPr>
              <p:cNvSpPr>
                <a:spLocks noGrp="1" noRot="1" noChangeAspect="1" noMove="1" noResize="1" noEditPoints="1" noAdjustHandles="1" noChangeArrowheads="1" noChangeShapeType="1" noTextEdit="1"/>
              </p:cNvSpPr>
              <p:nvPr>
                <p:ph idx="1"/>
              </p:nvPr>
            </p:nvSpPr>
            <p:spPr>
              <a:blipFill>
                <a:blip r:embed="rId3"/>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7594E15-9012-526A-98CA-60AB0F140A09}"/>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DB323B0-233D-B94F-03D9-F61E2B2492FB}"/>
                  </a:ext>
                </a:extLst>
              </p14:cNvPr>
              <p14:cNvContentPartPr/>
              <p14:nvPr/>
            </p14:nvContentPartPr>
            <p14:xfrm>
              <a:off x="2453400" y="1905840"/>
              <a:ext cx="3071520" cy="4631760"/>
            </p14:xfrm>
          </p:contentPart>
        </mc:Choice>
        <mc:Fallback>
          <p:pic>
            <p:nvPicPr>
              <p:cNvPr id="5" name="Ink 4">
                <a:extLst>
                  <a:ext uri="{FF2B5EF4-FFF2-40B4-BE49-F238E27FC236}">
                    <a16:creationId xmlns:a16="http://schemas.microsoft.com/office/drawing/2014/main" id="{FDB323B0-233D-B94F-03D9-F61E2B2492FB}"/>
                  </a:ext>
                </a:extLst>
              </p:cNvPr>
              <p:cNvPicPr/>
              <p:nvPr/>
            </p:nvPicPr>
            <p:blipFill>
              <a:blip r:embed="rId5"/>
              <a:stretch>
                <a:fillRect/>
              </a:stretch>
            </p:blipFill>
            <p:spPr>
              <a:xfrm>
                <a:off x="2444040" y="1896480"/>
                <a:ext cx="3090240" cy="4650480"/>
              </a:xfrm>
              <a:prstGeom prst="rect">
                <a:avLst/>
              </a:prstGeom>
            </p:spPr>
          </p:pic>
        </mc:Fallback>
      </mc:AlternateContent>
    </p:spTree>
    <p:extLst>
      <p:ext uri="{BB962C8B-B14F-4D97-AF65-F5344CB8AC3E}">
        <p14:creationId xmlns:p14="http://schemas.microsoft.com/office/powerpoint/2010/main" val="3938378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DBC6A6-A513-93B1-B72C-E0928A44F71F}"/>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graphicFrame>
        <p:nvGraphicFramePr>
          <p:cNvPr id="3" name="Table 7">
            <a:extLst>
              <a:ext uri="{FF2B5EF4-FFF2-40B4-BE49-F238E27FC236}">
                <a16:creationId xmlns:a16="http://schemas.microsoft.com/office/drawing/2014/main" id="{611EECBF-EA52-9EA0-329B-5B5E5BA44BE7}"/>
              </a:ext>
            </a:extLst>
          </p:cNvPr>
          <p:cNvGraphicFramePr>
            <a:graphicFrameLocks noGrp="1"/>
          </p:cNvGraphicFramePr>
          <p:nvPr>
            <p:extLst>
              <p:ext uri="{D42A27DB-BD31-4B8C-83A1-F6EECF244321}">
                <p14:modId xmlns:p14="http://schemas.microsoft.com/office/powerpoint/2010/main" val="1891132743"/>
              </p:ext>
            </p:extLst>
          </p:nvPr>
        </p:nvGraphicFramePr>
        <p:xfrm>
          <a:off x="1516476" y="1787218"/>
          <a:ext cx="4603463" cy="4450080"/>
        </p:xfrm>
        <a:graphic>
          <a:graphicData uri="http://schemas.openxmlformats.org/drawingml/2006/table">
            <a:tbl>
              <a:tblPr>
                <a:tableStyleId>{5C22544A-7EE6-4342-B048-85BDC9FD1C3A}</a:tableStyleId>
              </a:tblPr>
              <a:tblGrid>
                <a:gridCol w="1147078">
                  <a:extLst>
                    <a:ext uri="{9D8B030D-6E8A-4147-A177-3AD203B41FA5}">
                      <a16:colId xmlns:a16="http://schemas.microsoft.com/office/drawing/2014/main" val="3454517217"/>
                    </a:ext>
                  </a:extLst>
                </a:gridCol>
                <a:gridCol w="950506">
                  <a:extLst>
                    <a:ext uri="{9D8B030D-6E8A-4147-A177-3AD203B41FA5}">
                      <a16:colId xmlns:a16="http://schemas.microsoft.com/office/drawing/2014/main" val="1959795726"/>
                    </a:ext>
                  </a:extLst>
                </a:gridCol>
                <a:gridCol w="1123325">
                  <a:extLst>
                    <a:ext uri="{9D8B030D-6E8A-4147-A177-3AD203B41FA5}">
                      <a16:colId xmlns:a16="http://schemas.microsoft.com/office/drawing/2014/main" val="2549682635"/>
                    </a:ext>
                  </a:extLst>
                </a:gridCol>
                <a:gridCol w="1382554">
                  <a:extLst>
                    <a:ext uri="{9D8B030D-6E8A-4147-A177-3AD203B41FA5}">
                      <a16:colId xmlns:a16="http://schemas.microsoft.com/office/drawing/2014/main" val="3264904379"/>
                    </a:ext>
                  </a:extLst>
                </a:gridCol>
              </a:tblGrid>
              <a:tr h="445008">
                <a:tc>
                  <a:txBody>
                    <a:bodyPr/>
                    <a:lstStyle/>
                    <a:p>
                      <a:r>
                        <a:rPr lang="en-GB" sz="1400" b="0" dirty="0">
                          <a:solidFill>
                            <a:schemeClr val="tx1"/>
                          </a:solidFill>
                          <a:latin typeface="Gill Sans MT" panose="020B0502020104020203" pitchFamily="34" charset="77"/>
                        </a:rPr>
                        <a:t>Patient #01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8277957"/>
                  </a:ext>
                </a:extLst>
              </a:tr>
              <a:tr h="445008">
                <a:tc>
                  <a:txBody>
                    <a:bodyPr/>
                    <a:lstStyle/>
                    <a:p>
                      <a:r>
                        <a:rPr lang="en-GB" sz="1400" b="0" dirty="0">
                          <a:solidFill>
                            <a:schemeClr val="tx1"/>
                          </a:solidFill>
                          <a:latin typeface="Gill Sans MT" panose="020B0502020104020203" pitchFamily="34" charset="77"/>
                        </a:rPr>
                        <a:t>Patient #02</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8673769"/>
                  </a:ext>
                </a:extLst>
              </a:tr>
              <a:tr h="445008">
                <a:tc>
                  <a:txBody>
                    <a:bodyPr/>
                    <a:lstStyle/>
                    <a:p>
                      <a:r>
                        <a:rPr lang="en-GB" sz="1400" b="0" dirty="0">
                          <a:solidFill>
                            <a:schemeClr val="tx1"/>
                          </a:solidFill>
                          <a:latin typeface="Gill Sans MT" panose="020B0502020104020203" pitchFamily="34" charset="77"/>
                        </a:rPr>
                        <a:t>Patient #03</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4412788"/>
                  </a:ext>
                </a:extLst>
              </a:tr>
              <a:tr h="445008">
                <a:tc>
                  <a:txBody>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lang="en-GB" sz="1400" b="0" dirty="0">
                          <a:solidFill>
                            <a:schemeClr val="tx1"/>
                          </a:solidFill>
                          <a:latin typeface="Gill Sans MT" panose="020B0502020104020203" pitchFamily="34" charset="77"/>
                        </a:rPr>
                        <a:t>Patient #04</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6474256"/>
                  </a:ext>
                </a:extLst>
              </a:tr>
              <a:tr h="445008">
                <a:tc>
                  <a:txBody>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lang="en-GB" sz="1400" b="0" dirty="0">
                          <a:solidFill>
                            <a:schemeClr val="tx1"/>
                          </a:solidFill>
                          <a:latin typeface="Gill Sans MT" panose="020B0502020104020203" pitchFamily="34" charset="77"/>
                        </a:rPr>
                        <a:t>Patient #05</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4291834"/>
                  </a:ext>
                </a:extLst>
              </a:tr>
              <a:tr h="445008">
                <a:tc>
                  <a:txBody>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lang="en-GB" sz="1400" b="0" dirty="0">
                          <a:solidFill>
                            <a:schemeClr val="tx1"/>
                          </a:solidFill>
                          <a:latin typeface="Gill Sans MT" panose="020B0502020104020203" pitchFamily="34" charset="77"/>
                        </a:rPr>
                        <a:t>Patient #06</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1953551"/>
                  </a:ext>
                </a:extLst>
              </a:tr>
              <a:tr h="445008">
                <a:tc>
                  <a:txBody>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lang="en-GB" sz="1400" b="0" dirty="0">
                          <a:solidFill>
                            <a:schemeClr val="tx1"/>
                          </a:solidFill>
                          <a:latin typeface="Gill Sans MT" panose="020B0502020104020203" pitchFamily="34" charset="77"/>
                        </a:rPr>
                        <a:t>Patient #07</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823656"/>
                  </a:ext>
                </a:extLst>
              </a:tr>
              <a:tr h="445008">
                <a:tc>
                  <a:txBody>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lang="en-GB" sz="1400" b="0" dirty="0">
                          <a:solidFill>
                            <a:schemeClr val="tx1"/>
                          </a:solidFill>
                          <a:latin typeface="Gill Sans MT" panose="020B0502020104020203" pitchFamily="34" charset="77"/>
                        </a:rPr>
                        <a:t>Patient #08</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6515287"/>
                  </a:ext>
                </a:extLst>
              </a:tr>
              <a:tr h="445008">
                <a:tc>
                  <a:txBody>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lang="en-GB" sz="1400" b="0" dirty="0">
                          <a:solidFill>
                            <a:schemeClr val="tx1"/>
                          </a:solidFill>
                          <a:latin typeface="Gill Sans MT" panose="020B0502020104020203" pitchFamily="34" charset="77"/>
                        </a:rPr>
                        <a:t>Patient #09</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891794"/>
                  </a:ext>
                </a:extLst>
              </a:tr>
              <a:tr h="445008">
                <a:tc>
                  <a:txBody>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lang="en-GB" sz="1400" b="0" dirty="0">
                          <a:solidFill>
                            <a:schemeClr val="tx1"/>
                          </a:solidFill>
                          <a:latin typeface="Gill Sans MT" panose="020B0502020104020203" pitchFamily="34" charset="77"/>
                        </a:rPr>
                        <a:t>Patient #10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1</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b="0" dirty="0">
                          <a:solidFill>
                            <a:schemeClr val="tx1"/>
                          </a:solidFill>
                          <a:latin typeface="Gill Sans MT" panose="020B0502020104020203" pitchFamily="34" charset="77"/>
                        </a:rPr>
                        <a:t>0</a:t>
                      </a:r>
                    </a:p>
                  </a:txBody>
                  <a:tcPr marL="108000"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1192395"/>
                  </a:ext>
                </a:extLst>
              </a:tr>
            </a:tbl>
          </a:graphicData>
        </a:graphic>
      </p:graphicFrame>
      <p:sp>
        <p:nvSpPr>
          <p:cNvPr id="8" name="TextBox 7">
            <a:extLst>
              <a:ext uri="{FF2B5EF4-FFF2-40B4-BE49-F238E27FC236}">
                <a16:creationId xmlns:a16="http://schemas.microsoft.com/office/drawing/2014/main" id="{D88B9A9C-6AF4-C0E3-C611-0D45273E3542}"/>
              </a:ext>
            </a:extLst>
          </p:cNvPr>
          <p:cNvSpPr txBox="1"/>
          <p:nvPr/>
        </p:nvSpPr>
        <p:spPr>
          <a:xfrm>
            <a:off x="2568716" y="1317395"/>
            <a:ext cx="901209" cy="313932"/>
          </a:xfrm>
          <a:prstGeom prst="rect">
            <a:avLst/>
          </a:prstGeom>
          <a:noFill/>
        </p:spPr>
        <p:txBody>
          <a:bodyPr wrap="none" rtlCol="0">
            <a:spAutoFit/>
          </a:bodyPr>
          <a:lstStyle/>
          <a:p>
            <a:r>
              <a:rPr lang="en-GB" sz="1440" b="1" dirty="0"/>
              <a:t>High BP</a:t>
            </a:r>
          </a:p>
        </p:txBody>
      </p:sp>
      <p:sp>
        <p:nvSpPr>
          <p:cNvPr id="9" name="TextBox 8">
            <a:extLst>
              <a:ext uri="{FF2B5EF4-FFF2-40B4-BE49-F238E27FC236}">
                <a16:creationId xmlns:a16="http://schemas.microsoft.com/office/drawing/2014/main" id="{68572C9B-0D8C-BBAD-C9ED-0DD4D3003473}"/>
              </a:ext>
            </a:extLst>
          </p:cNvPr>
          <p:cNvSpPr txBox="1"/>
          <p:nvPr/>
        </p:nvSpPr>
        <p:spPr>
          <a:xfrm>
            <a:off x="3866383" y="1295855"/>
            <a:ext cx="481222" cy="313932"/>
          </a:xfrm>
          <a:prstGeom prst="rect">
            <a:avLst/>
          </a:prstGeom>
          <a:noFill/>
        </p:spPr>
        <p:txBody>
          <a:bodyPr wrap="none" rtlCol="0">
            <a:spAutoFit/>
          </a:bodyPr>
          <a:lstStyle/>
          <a:p>
            <a:r>
              <a:rPr lang="en-GB" sz="1440" b="1" dirty="0"/>
              <a:t>TBI</a:t>
            </a:r>
          </a:p>
        </p:txBody>
      </p:sp>
      <p:sp>
        <p:nvSpPr>
          <p:cNvPr id="12" name="TextBox 11">
            <a:extLst>
              <a:ext uri="{FF2B5EF4-FFF2-40B4-BE49-F238E27FC236}">
                <a16:creationId xmlns:a16="http://schemas.microsoft.com/office/drawing/2014/main" id="{C07FD6EB-4673-C9DE-6E67-7A412FA4BB0E}"/>
              </a:ext>
            </a:extLst>
          </p:cNvPr>
          <p:cNvSpPr txBox="1"/>
          <p:nvPr/>
        </p:nvSpPr>
        <p:spPr>
          <a:xfrm>
            <a:off x="4895044" y="1279885"/>
            <a:ext cx="881973" cy="313932"/>
          </a:xfrm>
          <a:prstGeom prst="rect">
            <a:avLst/>
          </a:prstGeom>
          <a:noFill/>
        </p:spPr>
        <p:txBody>
          <a:bodyPr wrap="none" rtlCol="0">
            <a:spAutoFit/>
          </a:bodyPr>
          <a:lstStyle/>
          <a:p>
            <a:r>
              <a:rPr lang="en-GB" sz="1440" b="1" dirty="0"/>
              <a:t>Disease</a:t>
            </a:r>
          </a:p>
        </p:txBody>
      </p:sp>
      <p:sp>
        <p:nvSpPr>
          <p:cNvPr id="5" name="TextBox 4">
            <a:extLst>
              <a:ext uri="{FF2B5EF4-FFF2-40B4-BE49-F238E27FC236}">
                <a16:creationId xmlns:a16="http://schemas.microsoft.com/office/drawing/2014/main" id="{A0D55F0F-D4E4-F0E1-DC75-87A6CA5D1AC3}"/>
              </a:ext>
            </a:extLst>
          </p:cNvPr>
          <p:cNvSpPr txBox="1"/>
          <p:nvPr/>
        </p:nvSpPr>
        <p:spPr>
          <a:xfrm>
            <a:off x="1512897" y="6358257"/>
            <a:ext cx="4391843" cy="307777"/>
          </a:xfrm>
          <a:prstGeom prst="rect">
            <a:avLst/>
          </a:prstGeom>
          <a:noFill/>
        </p:spPr>
        <p:txBody>
          <a:bodyPr wrap="none" rtlCol="0">
            <a:spAutoFit/>
          </a:bodyPr>
          <a:lstStyle/>
          <a:p>
            <a:r>
              <a:rPr lang="en-GB" sz="1400" dirty="0">
                <a:latin typeface="Gill Sans MT" panose="020B0502020104020203" pitchFamily="34" charset="77"/>
              </a:rPr>
              <a:t>TBI: History of Traumatic Brain Injury; BP: Bloop Pressure </a:t>
            </a:r>
          </a:p>
        </p:txBody>
      </p:sp>
      <p:pic>
        <p:nvPicPr>
          <p:cNvPr id="10" name="Picture 9">
            <a:extLst>
              <a:ext uri="{FF2B5EF4-FFF2-40B4-BE49-F238E27FC236}">
                <a16:creationId xmlns:a16="http://schemas.microsoft.com/office/drawing/2014/main" id="{C9A91307-B835-05E0-0475-0BBAB6852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947" y="1168393"/>
            <a:ext cx="5313029" cy="339429"/>
          </a:xfrm>
          <a:prstGeom prst="rect">
            <a:avLst/>
          </a:prstGeom>
        </p:spPr>
      </p:pic>
      <p:sp>
        <p:nvSpPr>
          <p:cNvPr id="11" name="TextBox 10">
            <a:extLst>
              <a:ext uri="{FF2B5EF4-FFF2-40B4-BE49-F238E27FC236}">
                <a16:creationId xmlns:a16="http://schemas.microsoft.com/office/drawing/2014/main" id="{35B0DA76-466C-C717-3F04-3F054F244BF1}"/>
              </a:ext>
            </a:extLst>
          </p:cNvPr>
          <p:cNvSpPr txBox="1"/>
          <p:nvPr/>
        </p:nvSpPr>
        <p:spPr>
          <a:xfrm>
            <a:off x="6662947" y="842275"/>
            <a:ext cx="1646605" cy="261610"/>
          </a:xfrm>
          <a:prstGeom prst="rect">
            <a:avLst/>
          </a:prstGeom>
          <a:noFill/>
        </p:spPr>
        <p:txBody>
          <a:bodyPr wrap="none" rtlCol="0">
            <a:spAutoFit/>
          </a:bodyPr>
          <a:lstStyle/>
          <a:p>
            <a:r>
              <a:rPr lang="en-GB" sz="1100" dirty="0">
                <a:latin typeface="Gill Sans MT" panose="020B0502020104020203" pitchFamily="34" charset="77"/>
              </a:rPr>
              <a:t>P (disease =1) given [0,1]:</a:t>
            </a:r>
          </a:p>
        </p:txBody>
      </p:sp>
      <p:sp>
        <p:nvSpPr>
          <p:cNvPr id="13" name="Title 12">
            <a:extLst>
              <a:ext uri="{FF2B5EF4-FFF2-40B4-BE49-F238E27FC236}">
                <a16:creationId xmlns:a16="http://schemas.microsoft.com/office/drawing/2014/main" id="{470BA2F6-0B7E-A800-BAAE-6DAD1624CEA4}"/>
              </a:ext>
            </a:extLst>
          </p:cNvPr>
          <p:cNvSpPr>
            <a:spLocks noGrp="1"/>
          </p:cNvSpPr>
          <p:nvPr>
            <p:ph type="title"/>
          </p:nvPr>
        </p:nvSpPr>
        <p:spPr/>
        <p:txBody>
          <a:bodyPr/>
          <a:lstStyle/>
          <a:p>
            <a:r>
              <a:rPr lang="en-GB" dirty="0"/>
              <a:t>Naïve Bayes: example</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DF9F812-AB1A-C4D7-A58E-5773CADF5F7B}"/>
                  </a:ext>
                </a:extLst>
              </p14:cNvPr>
              <p14:cNvContentPartPr/>
              <p14:nvPr/>
            </p14:nvContentPartPr>
            <p14:xfrm>
              <a:off x="807120" y="111240"/>
              <a:ext cx="11280600" cy="6462000"/>
            </p14:xfrm>
          </p:contentPart>
        </mc:Choice>
        <mc:Fallback>
          <p:pic>
            <p:nvPicPr>
              <p:cNvPr id="2" name="Ink 1">
                <a:extLst>
                  <a:ext uri="{FF2B5EF4-FFF2-40B4-BE49-F238E27FC236}">
                    <a16:creationId xmlns:a16="http://schemas.microsoft.com/office/drawing/2014/main" id="{1DF9F812-AB1A-C4D7-A58E-5773CADF5F7B}"/>
                  </a:ext>
                </a:extLst>
              </p:cNvPr>
              <p:cNvPicPr/>
              <p:nvPr/>
            </p:nvPicPr>
            <p:blipFill>
              <a:blip r:embed="rId4"/>
              <a:stretch>
                <a:fillRect/>
              </a:stretch>
            </p:blipFill>
            <p:spPr>
              <a:xfrm>
                <a:off x="797760" y="101880"/>
                <a:ext cx="11299320" cy="6480720"/>
              </a:xfrm>
              <a:prstGeom prst="rect">
                <a:avLst/>
              </a:prstGeom>
            </p:spPr>
          </p:pic>
        </mc:Fallback>
      </mc:AlternateContent>
    </p:spTree>
    <p:extLst>
      <p:ext uri="{BB962C8B-B14F-4D97-AF65-F5344CB8AC3E}">
        <p14:creationId xmlns:p14="http://schemas.microsoft.com/office/powerpoint/2010/main" val="2676283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E53C-CF8B-56BF-BF45-1DA7EFE879D7}"/>
              </a:ext>
            </a:extLst>
          </p:cNvPr>
          <p:cNvSpPr>
            <a:spLocks noGrp="1"/>
          </p:cNvSpPr>
          <p:nvPr>
            <p:ph type="title"/>
          </p:nvPr>
        </p:nvSpPr>
        <p:spPr/>
        <p:txBody>
          <a:bodyPr/>
          <a:lstStyle/>
          <a:p>
            <a:r>
              <a:rPr lang="en-GB" dirty="0"/>
              <a:t>Algorithm for Naïve Bayes (with binary features)</a:t>
            </a:r>
          </a:p>
        </p:txBody>
      </p:sp>
      <p:sp>
        <p:nvSpPr>
          <p:cNvPr id="4" name="Slide Number Placeholder 3">
            <a:extLst>
              <a:ext uri="{FF2B5EF4-FFF2-40B4-BE49-F238E27FC236}">
                <a16:creationId xmlns:a16="http://schemas.microsoft.com/office/drawing/2014/main" id="{8C5E69D9-151B-5315-7C61-6C0264420E8E}"/>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pic>
        <p:nvPicPr>
          <p:cNvPr id="6" name="Picture 5" descr="Text&#10;&#10;Description automatically generated">
            <a:extLst>
              <a:ext uri="{FF2B5EF4-FFF2-40B4-BE49-F238E27FC236}">
                <a16:creationId xmlns:a16="http://schemas.microsoft.com/office/drawing/2014/main" id="{6B1E83DE-CBB7-BB49-1A75-ADE563030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834" y="1441579"/>
            <a:ext cx="6461760" cy="295656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CEDFC41-CB32-CCAB-8FE3-86E646ECD685}"/>
                  </a:ext>
                </a:extLst>
              </p14:cNvPr>
              <p14:cNvContentPartPr/>
              <p14:nvPr/>
            </p14:nvContentPartPr>
            <p14:xfrm>
              <a:off x="1238400" y="2406600"/>
              <a:ext cx="8629920" cy="4115520"/>
            </p14:xfrm>
          </p:contentPart>
        </mc:Choice>
        <mc:Fallback>
          <p:pic>
            <p:nvPicPr>
              <p:cNvPr id="3" name="Ink 2">
                <a:extLst>
                  <a:ext uri="{FF2B5EF4-FFF2-40B4-BE49-F238E27FC236}">
                    <a16:creationId xmlns:a16="http://schemas.microsoft.com/office/drawing/2014/main" id="{7CEDFC41-CB32-CCAB-8FE3-86E646ECD685}"/>
                  </a:ext>
                </a:extLst>
              </p:cNvPr>
              <p:cNvPicPr/>
              <p:nvPr/>
            </p:nvPicPr>
            <p:blipFill>
              <a:blip r:embed="rId4"/>
              <a:stretch>
                <a:fillRect/>
              </a:stretch>
            </p:blipFill>
            <p:spPr>
              <a:xfrm>
                <a:off x="1229040" y="2397240"/>
                <a:ext cx="8648640" cy="4134240"/>
              </a:xfrm>
              <a:prstGeom prst="rect">
                <a:avLst/>
              </a:prstGeom>
            </p:spPr>
          </p:pic>
        </mc:Fallback>
      </mc:AlternateContent>
    </p:spTree>
    <p:extLst>
      <p:ext uri="{BB962C8B-B14F-4D97-AF65-F5344CB8AC3E}">
        <p14:creationId xmlns:p14="http://schemas.microsoft.com/office/powerpoint/2010/main" val="143630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2FB5-4D93-8A59-23FC-4C4C501C494B}"/>
              </a:ext>
            </a:extLst>
          </p:cNvPr>
          <p:cNvSpPr>
            <a:spLocks noGrp="1"/>
          </p:cNvSpPr>
          <p:nvPr>
            <p:ph type="title"/>
          </p:nvPr>
        </p:nvSpPr>
        <p:spPr/>
        <p:txBody>
          <a:bodyPr/>
          <a:lstStyle/>
          <a:p>
            <a:r>
              <a:rPr lang="en-GB" dirty="0"/>
              <a:t>What about continuous variables?</a:t>
            </a:r>
          </a:p>
        </p:txBody>
      </p:sp>
      <p:sp>
        <p:nvSpPr>
          <p:cNvPr id="3" name="Content Placeholder 2">
            <a:extLst>
              <a:ext uri="{FF2B5EF4-FFF2-40B4-BE49-F238E27FC236}">
                <a16:creationId xmlns:a16="http://schemas.microsoft.com/office/drawing/2014/main" id="{6ED599D5-B4CC-0293-85E6-825FD2A28DEE}"/>
              </a:ext>
            </a:extLst>
          </p:cNvPr>
          <p:cNvSpPr>
            <a:spLocks noGrp="1"/>
          </p:cNvSpPr>
          <p:nvPr>
            <p:ph idx="1"/>
          </p:nvPr>
        </p:nvSpPr>
        <p:spPr/>
        <p:txBody>
          <a:bodyPr/>
          <a:lstStyle/>
          <a:p>
            <a:r>
              <a:rPr lang="en-GB" dirty="0">
                <a:effectLst/>
              </a:rPr>
              <a:t> </a:t>
            </a:r>
            <a:r>
              <a:rPr lang="en-GB" dirty="0"/>
              <a:t>For real-valued features, we typically model them using a Gaussian (normal) distribution:</a:t>
            </a:r>
          </a:p>
          <a:p>
            <a:endParaRPr lang="en-GB" dirty="0"/>
          </a:p>
          <a:p>
            <a:endParaRPr lang="en-GB" dirty="0">
              <a:effectLst/>
            </a:endParaRPr>
          </a:p>
          <a:p>
            <a:endParaRPr lang="en-GB" dirty="0"/>
          </a:p>
        </p:txBody>
      </p:sp>
      <p:sp>
        <p:nvSpPr>
          <p:cNvPr id="4" name="Slide Number Placeholder 3">
            <a:extLst>
              <a:ext uri="{FF2B5EF4-FFF2-40B4-BE49-F238E27FC236}">
                <a16:creationId xmlns:a16="http://schemas.microsoft.com/office/drawing/2014/main" id="{507FF6B8-305B-439D-912F-BC524509883F}"/>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Text&#10;&#10;Description automatically generated with low confidence">
            <a:extLst>
              <a:ext uri="{FF2B5EF4-FFF2-40B4-BE49-F238E27FC236}">
                <a16:creationId xmlns:a16="http://schemas.microsoft.com/office/drawing/2014/main" id="{10C3CF87-3D6A-C9CA-61E9-EEE8B1169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701" y="2824133"/>
            <a:ext cx="1981200" cy="487680"/>
          </a:xfrm>
          <a:prstGeom prst="rect">
            <a:avLst/>
          </a:prstGeom>
        </p:spPr>
      </p:pic>
      <p:pic>
        <p:nvPicPr>
          <p:cNvPr id="8" name="Picture 7">
            <a:extLst>
              <a:ext uri="{FF2B5EF4-FFF2-40B4-BE49-F238E27FC236}">
                <a16:creationId xmlns:a16="http://schemas.microsoft.com/office/drawing/2014/main" id="{A006A8CC-DCBD-1725-E47D-6962FE2B17A9}"/>
              </a:ext>
            </a:extLst>
          </p:cNvPr>
          <p:cNvPicPr>
            <a:picLocks noChangeAspect="1"/>
          </p:cNvPicPr>
          <p:nvPr/>
        </p:nvPicPr>
        <p:blipFill rotWithShape="1">
          <a:blip r:embed="rId3">
            <a:extLst>
              <a:ext uri="{28A0092B-C50C-407E-A947-70E740481C1C}">
                <a14:useLocalDpi xmlns:a14="http://schemas.microsoft.com/office/drawing/2010/main" val="0"/>
              </a:ext>
            </a:extLst>
          </a:blip>
          <a:srcRect r="75912" b="50000"/>
          <a:stretch/>
        </p:blipFill>
        <p:spPr>
          <a:xfrm>
            <a:off x="3417302" y="2948706"/>
            <a:ext cx="2246650" cy="363108"/>
          </a:xfrm>
          <a:prstGeom prst="rect">
            <a:avLst/>
          </a:prstGeom>
        </p:spPr>
      </p:pic>
      <p:grpSp>
        <p:nvGrpSpPr>
          <p:cNvPr id="13" name="Group 12">
            <a:extLst>
              <a:ext uri="{FF2B5EF4-FFF2-40B4-BE49-F238E27FC236}">
                <a16:creationId xmlns:a16="http://schemas.microsoft.com/office/drawing/2014/main" id="{D7B7A055-FCAC-CF8A-86F8-6CCA83277BB6}"/>
              </a:ext>
            </a:extLst>
          </p:cNvPr>
          <p:cNvGrpSpPr/>
          <p:nvPr/>
        </p:nvGrpSpPr>
        <p:grpSpPr>
          <a:xfrm>
            <a:off x="1476971" y="3685228"/>
            <a:ext cx="7925009" cy="726215"/>
            <a:chOff x="722809" y="3071023"/>
            <a:chExt cx="6604174" cy="605179"/>
          </a:xfrm>
        </p:grpSpPr>
        <p:pic>
          <p:nvPicPr>
            <p:cNvPr id="10" name="Picture 9">
              <a:extLst>
                <a:ext uri="{FF2B5EF4-FFF2-40B4-BE49-F238E27FC236}">
                  <a16:creationId xmlns:a16="http://schemas.microsoft.com/office/drawing/2014/main" id="{F4B76BED-E8E0-1819-9CB3-7237B34548C5}"/>
                </a:ext>
              </a:extLst>
            </p:cNvPr>
            <p:cNvPicPr>
              <a:picLocks noChangeAspect="1"/>
            </p:cNvPicPr>
            <p:nvPr/>
          </p:nvPicPr>
          <p:blipFill rotWithShape="1">
            <a:blip r:embed="rId3">
              <a:extLst>
                <a:ext uri="{28A0092B-C50C-407E-A947-70E740481C1C}">
                  <a14:useLocalDpi xmlns:a14="http://schemas.microsoft.com/office/drawing/2010/main" val="0"/>
                </a:ext>
              </a:extLst>
            </a:blip>
            <a:srcRect l="24986"/>
            <a:stretch/>
          </p:blipFill>
          <p:spPr>
            <a:xfrm>
              <a:off x="722809" y="3071023"/>
              <a:ext cx="5830416" cy="605179"/>
            </a:xfrm>
            <a:prstGeom prst="rect">
              <a:avLst/>
            </a:prstGeom>
          </p:spPr>
        </p:pic>
        <p:pic>
          <p:nvPicPr>
            <p:cNvPr id="12" name="Picture 11">
              <a:extLst>
                <a:ext uri="{FF2B5EF4-FFF2-40B4-BE49-F238E27FC236}">
                  <a16:creationId xmlns:a16="http://schemas.microsoft.com/office/drawing/2014/main" id="{C82EFA8A-D7CD-E67D-D946-EF2FE65A13C6}"/>
                </a:ext>
              </a:extLst>
            </p:cNvPr>
            <p:cNvPicPr>
              <a:picLocks noChangeAspect="1"/>
            </p:cNvPicPr>
            <p:nvPr/>
          </p:nvPicPr>
          <p:blipFill rotWithShape="1">
            <a:blip r:embed="rId3">
              <a:extLst>
                <a:ext uri="{28A0092B-C50C-407E-A947-70E740481C1C}">
                  <a14:useLocalDpi xmlns:a14="http://schemas.microsoft.com/office/drawing/2010/main" val="0"/>
                </a:ext>
              </a:extLst>
            </a:blip>
            <a:srcRect l="1391" t="53858" r="88177" b="11204"/>
            <a:stretch/>
          </p:blipFill>
          <p:spPr>
            <a:xfrm>
              <a:off x="6516216" y="3150119"/>
              <a:ext cx="810767" cy="211437"/>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26F00CE-99A7-2B3E-A04B-AB792FED7296}"/>
                  </a:ext>
                </a:extLst>
              </p14:cNvPr>
              <p14:cNvContentPartPr/>
              <p14:nvPr/>
            </p14:nvContentPartPr>
            <p14:xfrm>
              <a:off x="3841200" y="2664000"/>
              <a:ext cx="4102200" cy="3916080"/>
            </p14:xfrm>
          </p:contentPart>
        </mc:Choice>
        <mc:Fallback>
          <p:pic>
            <p:nvPicPr>
              <p:cNvPr id="5" name="Ink 4">
                <a:extLst>
                  <a:ext uri="{FF2B5EF4-FFF2-40B4-BE49-F238E27FC236}">
                    <a16:creationId xmlns:a16="http://schemas.microsoft.com/office/drawing/2014/main" id="{F26F00CE-99A7-2B3E-A04B-AB792FED7296}"/>
                  </a:ext>
                </a:extLst>
              </p:cNvPr>
              <p:cNvPicPr/>
              <p:nvPr/>
            </p:nvPicPr>
            <p:blipFill>
              <a:blip r:embed="rId5"/>
              <a:stretch>
                <a:fillRect/>
              </a:stretch>
            </p:blipFill>
            <p:spPr>
              <a:xfrm>
                <a:off x="3831840" y="2654640"/>
                <a:ext cx="4120920" cy="3934800"/>
              </a:xfrm>
              <a:prstGeom prst="rect">
                <a:avLst/>
              </a:prstGeom>
            </p:spPr>
          </p:pic>
        </mc:Fallback>
      </mc:AlternateContent>
    </p:spTree>
    <p:extLst>
      <p:ext uri="{BB962C8B-B14F-4D97-AF65-F5344CB8AC3E}">
        <p14:creationId xmlns:p14="http://schemas.microsoft.com/office/powerpoint/2010/main" val="2441156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9958-3866-3CB1-357C-B593F7011CF5}"/>
              </a:ext>
            </a:extLst>
          </p:cNvPr>
          <p:cNvSpPr>
            <a:spLocks noGrp="1"/>
          </p:cNvSpPr>
          <p:nvPr>
            <p:ph type="title"/>
          </p:nvPr>
        </p:nvSpPr>
        <p:spPr/>
        <p:txBody>
          <a:bodyPr/>
          <a:lstStyle/>
          <a:p>
            <a:r>
              <a:rPr lang="en-GB" dirty="0"/>
              <a:t>Bayesian decision methods </a:t>
            </a:r>
          </a:p>
        </p:txBody>
      </p:sp>
      <p:sp>
        <p:nvSpPr>
          <p:cNvPr id="3" name="Content Placeholder 2">
            <a:extLst>
              <a:ext uri="{FF2B5EF4-FFF2-40B4-BE49-F238E27FC236}">
                <a16:creationId xmlns:a16="http://schemas.microsoft.com/office/drawing/2014/main" id="{A7009983-A9A5-CB4C-2410-58B59F833098}"/>
              </a:ext>
            </a:extLst>
          </p:cNvPr>
          <p:cNvSpPr>
            <a:spLocks noGrp="1"/>
          </p:cNvSpPr>
          <p:nvPr>
            <p:ph idx="1"/>
          </p:nvPr>
        </p:nvSpPr>
        <p:spPr/>
        <p:txBody>
          <a:bodyPr/>
          <a:lstStyle/>
          <a:p>
            <a:r>
              <a:rPr lang="en-GB" dirty="0"/>
              <a:t>Suppose we have an input vector </a:t>
            </a:r>
            <a:r>
              <a:rPr lang="en-GB" dirty="0">
                <a:solidFill>
                  <a:srgbClr val="FF0000"/>
                </a:solidFill>
              </a:rPr>
              <a:t>x</a:t>
            </a:r>
            <a:r>
              <a:rPr lang="en-GB" dirty="0"/>
              <a:t> with a corresponding vector </a:t>
            </a:r>
            <a:r>
              <a:rPr lang="en-GB" dirty="0">
                <a:solidFill>
                  <a:srgbClr val="0070C0"/>
                </a:solidFill>
              </a:rPr>
              <a:t>y</a:t>
            </a:r>
            <a:r>
              <a:rPr lang="en-GB" dirty="0"/>
              <a:t> of target variables.</a:t>
            </a:r>
          </a:p>
          <a:p>
            <a:endParaRPr lang="en-GB" dirty="0"/>
          </a:p>
          <a:p>
            <a:endParaRPr lang="en-GB" dirty="0"/>
          </a:p>
          <a:p>
            <a:endParaRPr lang="en-GB" dirty="0"/>
          </a:p>
          <a:p>
            <a:endParaRPr lang="en-GB" dirty="0"/>
          </a:p>
          <a:p>
            <a:r>
              <a:rPr lang="en-GB" dirty="0"/>
              <a:t>Our goal is to predict y given a new value for x. </a:t>
            </a:r>
          </a:p>
          <a:p>
            <a:r>
              <a:rPr lang="en-GB" dirty="0"/>
              <a:t>For a regression problem, y will contain continuous (real-valued) variables, and for a classification problem, y will represent class labels. </a:t>
            </a:r>
          </a:p>
        </p:txBody>
      </p:sp>
      <p:sp>
        <p:nvSpPr>
          <p:cNvPr id="4" name="Slide Number Placeholder 3">
            <a:extLst>
              <a:ext uri="{FF2B5EF4-FFF2-40B4-BE49-F238E27FC236}">
                <a16:creationId xmlns:a16="http://schemas.microsoft.com/office/drawing/2014/main" id="{27F33239-9A6F-1892-7819-4FE5FC5F6571}"/>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5A44E92-E14E-61B7-ED9B-7DDED04D985A}"/>
                  </a:ext>
                </a:extLst>
              </p14:cNvPr>
              <p14:cNvContentPartPr/>
              <p14:nvPr/>
            </p14:nvContentPartPr>
            <p14:xfrm>
              <a:off x="1795320" y="2281320"/>
              <a:ext cx="9773640" cy="1217520"/>
            </p14:xfrm>
          </p:contentPart>
        </mc:Choice>
        <mc:Fallback>
          <p:pic>
            <p:nvPicPr>
              <p:cNvPr id="5" name="Ink 4">
                <a:extLst>
                  <a:ext uri="{FF2B5EF4-FFF2-40B4-BE49-F238E27FC236}">
                    <a16:creationId xmlns:a16="http://schemas.microsoft.com/office/drawing/2014/main" id="{65A44E92-E14E-61B7-ED9B-7DDED04D985A}"/>
                  </a:ext>
                </a:extLst>
              </p:cNvPr>
              <p:cNvPicPr/>
              <p:nvPr/>
            </p:nvPicPr>
            <p:blipFill>
              <a:blip r:embed="rId3"/>
              <a:stretch>
                <a:fillRect/>
              </a:stretch>
            </p:blipFill>
            <p:spPr>
              <a:xfrm>
                <a:off x="1785960" y="2271960"/>
                <a:ext cx="9792360" cy="1236240"/>
              </a:xfrm>
              <a:prstGeom prst="rect">
                <a:avLst/>
              </a:prstGeom>
            </p:spPr>
          </p:pic>
        </mc:Fallback>
      </mc:AlternateContent>
    </p:spTree>
    <p:extLst>
      <p:ext uri="{BB962C8B-B14F-4D97-AF65-F5344CB8AC3E}">
        <p14:creationId xmlns:p14="http://schemas.microsoft.com/office/powerpoint/2010/main" val="13586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8F58-B7F7-30CF-319D-03BD61153872}"/>
              </a:ext>
            </a:extLst>
          </p:cNvPr>
          <p:cNvSpPr>
            <a:spLocks noGrp="1"/>
          </p:cNvSpPr>
          <p:nvPr>
            <p:ph type="title"/>
          </p:nvPr>
        </p:nvSpPr>
        <p:spPr/>
        <p:txBody>
          <a:bodyPr/>
          <a:lstStyle/>
          <a:p>
            <a:r>
              <a:rPr lang="en-GB" dirty="0"/>
              <a:t>Joint probability</a:t>
            </a:r>
          </a:p>
        </p:txBody>
      </p:sp>
      <p:sp>
        <p:nvSpPr>
          <p:cNvPr id="3" name="Content Placeholder 2">
            <a:extLst>
              <a:ext uri="{FF2B5EF4-FFF2-40B4-BE49-F238E27FC236}">
                <a16:creationId xmlns:a16="http://schemas.microsoft.com/office/drawing/2014/main" id="{CBC347F6-78A7-5A81-9E2E-4B17B96F9744}"/>
              </a:ext>
            </a:extLst>
          </p:cNvPr>
          <p:cNvSpPr>
            <a:spLocks noGrp="1"/>
          </p:cNvSpPr>
          <p:nvPr>
            <p:ph idx="1"/>
          </p:nvPr>
        </p:nvSpPr>
        <p:spPr/>
        <p:txBody>
          <a:bodyPr/>
          <a:lstStyle/>
          <a:p>
            <a:r>
              <a:rPr lang="en-GB" dirty="0"/>
              <a:t>The joint probability distribution p(</a:t>
            </a:r>
            <a:r>
              <a:rPr lang="en-GB" dirty="0" err="1"/>
              <a:t>x,y</a:t>
            </a:r>
            <a:r>
              <a:rPr lang="en-GB" dirty="0"/>
              <a:t>) provides a summary of the uncertainty associated with these variables. </a:t>
            </a:r>
          </a:p>
          <a:p>
            <a:r>
              <a:rPr lang="en-GB" dirty="0"/>
              <a:t>Determining p(</a:t>
            </a:r>
            <a:r>
              <a:rPr lang="en-GB" dirty="0" err="1"/>
              <a:t>x,y</a:t>
            </a:r>
            <a:r>
              <a:rPr lang="en-GB" dirty="0"/>
              <a:t>) from a set of training data is also referred to as </a:t>
            </a:r>
            <a:r>
              <a:rPr lang="en-GB" i="1" dirty="0">
                <a:solidFill>
                  <a:srgbClr val="FF0000"/>
                </a:solidFill>
              </a:rPr>
              <a:t>inference</a:t>
            </a:r>
            <a:r>
              <a:rPr lang="en-GB" dirty="0"/>
              <a:t>. </a:t>
            </a:r>
          </a:p>
          <a:p>
            <a:endParaRPr lang="en-GB" dirty="0"/>
          </a:p>
          <a:p>
            <a:r>
              <a:rPr lang="en-GB" dirty="0"/>
              <a:t>Consider a medical diagnosis example: We have performed an MRI scan of a patient to determine whether the patient has a specific neurological disorder. </a:t>
            </a:r>
          </a:p>
        </p:txBody>
      </p:sp>
      <p:sp>
        <p:nvSpPr>
          <p:cNvPr id="4" name="Slide Number Placeholder 3">
            <a:extLst>
              <a:ext uri="{FF2B5EF4-FFF2-40B4-BE49-F238E27FC236}">
                <a16:creationId xmlns:a16="http://schemas.microsoft.com/office/drawing/2014/main" id="{09ADA728-D250-0978-F07B-707C5EDB51CD}"/>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DFDA077-4E31-4283-6821-10306B47B17B}"/>
                  </a:ext>
                </a:extLst>
              </p14:cNvPr>
              <p14:cNvContentPartPr/>
              <p14:nvPr/>
            </p14:nvContentPartPr>
            <p14:xfrm>
              <a:off x="5344200" y="1683360"/>
              <a:ext cx="5198760" cy="1099080"/>
            </p14:xfrm>
          </p:contentPart>
        </mc:Choice>
        <mc:Fallback>
          <p:pic>
            <p:nvPicPr>
              <p:cNvPr id="5" name="Ink 4">
                <a:extLst>
                  <a:ext uri="{FF2B5EF4-FFF2-40B4-BE49-F238E27FC236}">
                    <a16:creationId xmlns:a16="http://schemas.microsoft.com/office/drawing/2014/main" id="{1DFDA077-4E31-4283-6821-10306B47B17B}"/>
                  </a:ext>
                </a:extLst>
              </p:cNvPr>
              <p:cNvPicPr/>
              <p:nvPr/>
            </p:nvPicPr>
            <p:blipFill>
              <a:blip r:embed="rId3"/>
              <a:stretch>
                <a:fillRect/>
              </a:stretch>
            </p:blipFill>
            <p:spPr>
              <a:xfrm>
                <a:off x="5334840" y="1674000"/>
                <a:ext cx="5217480" cy="1117800"/>
              </a:xfrm>
              <a:prstGeom prst="rect">
                <a:avLst/>
              </a:prstGeom>
            </p:spPr>
          </p:pic>
        </mc:Fallback>
      </mc:AlternateContent>
    </p:spTree>
    <p:extLst>
      <p:ext uri="{BB962C8B-B14F-4D97-AF65-F5344CB8AC3E}">
        <p14:creationId xmlns:p14="http://schemas.microsoft.com/office/powerpoint/2010/main" val="3288880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1E18-5DB1-4840-D085-0C690508C581}"/>
              </a:ext>
            </a:extLst>
          </p:cNvPr>
          <p:cNvSpPr>
            <a:spLocks noGrp="1"/>
          </p:cNvSpPr>
          <p:nvPr>
            <p:ph type="title"/>
          </p:nvPr>
        </p:nvSpPr>
        <p:spPr/>
        <p:txBody>
          <a:bodyPr/>
          <a:lstStyle/>
          <a:p>
            <a:r>
              <a:rPr lang="en-GB" dirty="0"/>
              <a:t>Medical diagnosis example</a:t>
            </a:r>
          </a:p>
        </p:txBody>
      </p:sp>
      <p:sp>
        <p:nvSpPr>
          <p:cNvPr id="3" name="Content Placeholder 2">
            <a:extLst>
              <a:ext uri="{FF2B5EF4-FFF2-40B4-BE49-F238E27FC236}">
                <a16:creationId xmlns:a16="http://schemas.microsoft.com/office/drawing/2014/main" id="{9E7F7278-E18A-E27D-807D-0B306AC87C0F}"/>
              </a:ext>
            </a:extLst>
          </p:cNvPr>
          <p:cNvSpPr>
            <a:spLocks noGrp="1"/>
          </p:cNvSpPr>
          <p:nvPr>
            <p:ph idx="1"/>
          </p:nvPr>
        </p:nvSpPr>
        <p:spPr/>
        <p:txBody>
          <a:bodyPr/>
          <a:lstStyle/>
          <a:p>
            <a:r>
              <a:rPr lang="en-GB" dirty="0"/>
              <a:t>In the previous example, the input vector </a:t>
            </a:r>
            <a:r>
              <a:rPr lang="en-GB" dirty="0">
                <a:solidFill>
                  <a:srgbClr val="FF0000"/>
                </a:solidFill>
              </a:rPr>
              <a:t>x</a:t>
            </a:r>
            <a:r>
              <a:rPr lang="en-GB" dirty="0"/>
              <a:t> is the set of pixels (or engineered features) from the scan.</a:t>
            </a:r>
          </a:p>
          <a:p>
            <a:r>
              <a:rPr lang="en-GB" dirty="0">
                <a:solidFill>
                  <a:srgbClr val="FF0000"/>
                </a:solidFill>
              </a:rPr>
              <a:t>y</a:t>
            </a:r>
            <a:r>
              <a:rPr lang="en-GB" dirty="0"/>
              <a:t> will represent the presence of the disease; for the presence of the disease, we show it, for example, with </a:t>
            </a:r>
            <a:r>
              <a:rPr lang="en-GB" dirty="0">
                <a:latin typeface="Herculanum" panose="02000505000000020004" pitchFamily="2" charset="77"/>
              </a:rPr>
              <a:t>C</a:t>
            </a:r>
            <a:r>
              <a:rPr lang="en-GB" baseline="-25000" dirty="0">
                <a:latin typeface="Herculanum" panose="02000505000000020004" pitchFamily="2" charset="77"/>
              </a:rPr>
              <a:t>1</a:t>
            </a:r>
            <a:r>
              <a:rPr lang="en-GB" dirty="0"/>
              <a:t>, and for the absence of the disease, we note it as </a:t>
            </a:r>
            <a:r>
              <a:rPr lang="en-GB" dirty="0">
                <a:latin typeface="Herculanum" panose="02000505000000020004" pitchFamily="2" charset="77"/>
              </a:rPr>
              <a:t>C</a:t>
            </a:r>
            <a:r>
              <a:rPr lang="en-GB" baseline="-25000" dirty="0">
                <a:latin typeface="Herculanum" panose="02000505000000020004" pitchFamily="2" charset="77"/>
              </a:rPr>
              <a:t>2.</a:t>
            </a:r>
          </a:p>
          <a:p>
            <a:r>
              <a:rPr lang="en-GB" dirty="0"/>
              <a:t>The general inference problem then involves determining the join distribution p(x, </a:t>
            </a:r>
            <a:r>
              <a:rPr lang="en-GB" dirty="0">
                <a:latin typeface="Herculanum" panose="02000505000000020004" pitchFamily="2" charset="77"/>
              </a:rPr>
              <a:t>C</a:t>
            </a:r>
            <a:r>
              <a:rPr lang="en-GB" baseline="-25000" dirty="0">
                <a:latin typeface="Herculanum" panose="02000505000000020004" pitchFamily="2" charset="77"/>
              </a:rPr>
              <a:t>k</a:t>
            </a:r>
            <a:r>
              <a:rPr lang="en-GB" dirty="0"/>
              <a:t>)</a:t>
            </a:r>
          </a:p>
        </p:txBody>
      </p:sp>
      <p:sp>
        <p:nvSpPr>
          <p:cNvPr id="4" name="Slide Number Placeholder 3">
            <a:extLst>
              <a:ext uri="{FF2B5EF4-FFF2-40B4-BE49-F238E27FC236}">
                <a16:creationId xmlns:a16="http://schemas.microsoft.com/office/drawing/2014/main" id="{74248405-4E18-2CFE-F213-9B401CD1F1B7}"/>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3141632-3DA8-25CA-DC32-C88F8F816D6E}"/>
                  </a:ext>
                </a:extLst>
              </p14:cNvPr>
              <p14:cNvContentPartPr/>
              <p14:nvPr/>
            </p14:nvContentPartPr>
            <p14:xfrm>
              <a:off x="696600" y="1001520"/>
              <a:ext cx="10705680" cy="3171960"/>
            </p14:xfrm>
          </p:contentPart>
        </mc:Choice>
        <mc:Fallback>
          <p:pic>
            <p:nvPicPr>
              <p:cNvPr id="5" name="Ink 4">
                <a:extLst>
                  <a:ext uri="{FF2B5EF4-FFF2-40B4-BE49-F238E27FC236}">
                    <a16:creationId xmlns:a16="http://schemas.microsoft.com/office/drawing/2014/main" id="{23141632-3DA8-25CA-DC32-C88F8F816D6E}"/>
                  </a:ext>
                </a:extLst>
              </p:cNvPr>
              <p:cNvPicPr/>
              <p:nvPr/>
            </p:nvPicPr>
            <p:blipFill>
              <a:blip r:embed="rId3"/>
              <a:stretch>
                <a:fillRect/>
              </a:stretch>
            </p:blipFill>
            <p:spPr>
              <a:xfrm>
                <a:off x="687240" y="992160"/>
                <a:ext cx="10724400" cy="3190680"/>
              </a:xfrm>
              <a:prstGeom prst="rect">
                <a:avLst/>
              </a:prstGeom>
            </p:spPr>
          </p:pic>
        </mc:Fallback>
      </mc:AlternateContent>
    </p:spTree>
    <p:extLst>
      <p:ext uri="{BB962C8B-B14F-4D97-AF65-F5344CB8AC3E}">
        <p14:creationId xmlns:p14="http://schemas.microsoft.com/office/powerpoint/2010/main" val="4168374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F5C6-22EB-3E6A-D49A-78BAEC398D02}"/>
              </a:ext>
            </a:extLst>
          </p:cNvPr>
          <p:cNvSpPr>
            <a:spLocks noGrp="1"/>
          </p:cNvSpPr>
          <p:nvPr>
            <p:ph type="title"/>
          </p:nvPr>
        </p:nvSpPr>
        <p:spPr/>
        <p:txBody>
          <a:bodyPr/>
          <a:lstStyle/>
          <a:p>
            <a:r>
              <a:rPr lang="en-GB" dirty="0"/>
              <a:t>Example- applying Bayesian theorem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6FB4422-6BFF-2859-EB1C-E119C7AFB4E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𝒞</m:t>
                              </m:r>
                            </m:e>
                            <m:sub>
                              <m:r>
                                <a:rPr lang="en-GB" b="0" i="1" smtClean="0">
                                  <a:latin typeface="Cambria Math" panose="02040503050406030204" pitchFamily="18" charset="0"/>
                                  <a:ea typeface="Cambria Math" panose="02040503050406030204" pitchFamily="18" charset="0"/>
                                </a:rPr>
                                <m:t>𝓀</m:t>
                              </m:r>
                            </m:sub>
                          </m:sSub>
                        </m:e>
                        <m:e>
                          <m:r>
                            <a:rPr lang="en-GB" b="0" i="1" smtClean="0">
                              <a:latin typeface="Cambria Math" panose="02040503050406030204" pitchFamily="18" charset="0"/>
                            </a:rPr>
                            <m:t>𝑥</m:t>
                          </m:r>
                        </m:e>
                      </m:d>
                      <m:r>
                        <a:rPr lang="en-GB" b="0" i="0"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𝒞</m:t>
                                  </m:r>
                                </m:e>
                                <m:sub>
                                  <m:r>
                                    <a:rPr lang="en-GB" i="1">
                                      <a:latin typeface="Cambria Math" panose="02040503050406030204" pitchFamily="18" charset="0"/>
                                      <a:ea typeface="Cambria Math" panose="02040503050406030204" pitchFamily="18" charset="0"/>
                                    </a:rPr>
                                    <m:t>𝓀</m:t>
                                  </m:r>
                                </m:sub>
                              </m:sSub>
                            </m:e>
                          </m:d>
                          <m:r>
                            <a:rPr lang="en-GB" b="0" i="1" smtClean="0">
                              <a:latin typeface="Cambria Math" panose="02040503050406030204" pitchFamily="18" charset="0"/>
                            </a:rPr>
                            <m:t> </m:t>
                          </m:r>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𝒞</m:t>
                                  </m:r>
                                </m:e>
                                <m:sub>
                                  <m:r>
                                    <a:rPr lang="en-GB" i="1">
                                      <a:latin typeface="Cambria Math" panose="02040503050406030204" pitchFamily="18" charset="0"/>
                                      <a:ea typeface="Cambria Math" panose="02040503050406030204" pitchFamily="18" charset="0"/>
                                    </a:rPr>
                                    <m:t>𝓀</m:t>
                                  </m:r>
                                </m:sub>
                              </m:sSub>
                            </m:e>
                          </m:d>
                        </m:num>
                        <m:den>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den>
                      </m:f>
                    </m:oMath>
                  </m:oMathPara>
                </a14:m>
                <a:endParaRPr lang="en-GB" dirty="0"/>
              </a:p>
              <a:p>
                <a:pPr marL="0" indent="0">
                  <a:buNone/>
                </a:pPr>
                <a:endParaRPr lang="en-GB" dirty="0"/>
              </a:p>
              <a:p>
                <a:pPr marL="0" indent="0">
                  <a:buNone/>
                </a:pPr>
                <a14:m>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𝒞</m:t>
                            </m:r>
                          </m:e>
                          <m:sub>
                            <m:r>
                              <a:rPr lang="en-GB" i="1">
                                <a:latin typeface="Cambria Math" panose="02040503050406030204" pitchFamily="18" charset="0"/>
                                <a:ea typeface="Cambria Math" panose="02040503050406030204" pitchFamily="18" charset="0"/>
                              </a:rPr>
                              <m:t>𝓀</m:t>
                            </m:r>
                          </m:sub>
                        </m:sSub>
                      </m:e>
                    </m:d>
                  </m:oMath>
                </a14:m>
                <a:r>
                  <a:rPr lang="en-GB" dirty="0"/>
                  <a:t> is our prior</a:t>
                </a:r>
              </a:p>
              <a:p>
                <a:pPr marL="0" indent="0">
                  <a:buNone/>
                </a:pPr>
                <a14:m>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𝒞</m:t>
                            </m:r>
                          </m:e>
                          <m:sub>
                            <m:r>
                              <a:rPr lang="en-GB" b="0" i="1" smtClean="0">
                                <a:latin typeface="Cambria Math" panose="02040503050406030204" pitchFamily="18" charset="0"/>
                                <a:ea typeface="Cambria Math" panose="02040503050406030204" pitchFamily="18" charset="0"/>
                              </a:rPr>
                              <m:t>𝓀</m:t>
                            </m:r>
                          </m:sub>
                        </m:sSub>
                      </m:e>
                      <m:e>
                        <m:r>
                          <a:rPr lang="en-GB" b="0" i="1" smtClean="0">
                            <a:latin typeface="Cambria Math" panose="02040503050406030204" pitchFamily="18" charset="0"/>
                          </a:rPr>
                          <m:t>𝑥</m:t>
                        </m:r>
                      </m:e>
                    </m:d>
                  </m:oMath>
                </a14:m>
                <a:r>
                  <a:rPr lang="en-GB" dirty="0"/>
                  <a:t> is our posterior </a:t>
                </a:r>
              </a:p>
              <a:p>
                <a:pPr marL="0" indent="0">
                  <a:buNone/>
                </a:pPr>
                <a:endParaRPr lang="en-GB" dirty="0"/>
              </a:p>
              <a:p>
                <a:pPr marL="0" indent="0">
                  <a:buNone/>
                </a:pPr>
                <a:r>
                  <a:rPr lang="en-GB" dirty="0"/>
                  <a:t>Posterior = prior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Likelihood / evidence</a:t>
                </a:r>
              </a:p>
              <a:p>
                <a:pPr marL="0" indent="0">
                  <a:buNone/>
                </a:pPr>
                <a:endParaRPr lang="en-GB" dirty="0"/>
              </a:p>
              <a:p>
                <a:pPr marL="0" indent="0">
                  <a:buNone/>
                </a:pPr>
                <a14:m>
                  <m:oMathPara xmlns:m="http://schemas.openxmlformats.org/officeDocument/2006/math">
                    <m:oMathParaPr>
                      <m:jc m:val="left"/>
                    </m:oMathParaPr>
                    <m:oMath xmlns:m="http://schemas.openxmlformats.org/officeDocument/2006/math">
                      <m:r>
                        <m:rPr>
                          <m:sty m:val="p"/>
                        </m:rPr>
                        <a:rPr lang="en-GB">
                          <a:latin typeface="Cambria Math" panose="02040503050406030204" pitchFamily="18" charset="0"/>
                          <a:ea typeface="Cambria Math" panose="02040503050406030204" pitchFamily="18" charset="0"/>
                        </a:rPr>
                        <m:t>P</m:t>
                      </m:r>
                      <m:r>
                        <m:rPr>
                          <m:sty m:val="p"/>
                        </m:rPr>
                        <a:rPr lang="en-GB" b="0" i="0" smtClean="0">
                          <a:latin typeface="Cambria Math" panose="02040503050406030204" pitchFamily="18" charset="0"/>
                          <a:ea typeface="Cambria Math" panose="02040503050406030204" pitchFamily="18" charset="0"/>
                        </a:rPr>
                        <m:t>osterior</m:t>
                      </m:r>
                      <m:r>
                        <a:rPr lang="en-GB" b="0" i="0"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𝑝𝑟𝑖𝑜𝑟</m:t>
                      </m:r>
                      <m:r>
                        <a:rPr lang="en-GB" b="0" i="1" smtClean="0">
                          <a:latin typeface="Cambria Math" panose="02040503050406030204" pitchFamily="18" charset="0"/>
                          <a:ea typeface="Cambria Math" panose="02040503050406030204" pitchFamily="18" charset="0"/>
                        </a:rPr>
                        <m:t> × </m:t>
                      </m:r>
                      <m:r>
                        <a:rPr lang="en-GB" b="0" i="1" smtClean="0">
                          <a:latin typeface="Cambria Math" panose="02040503050406030204" pitchFamily="18" charset="0"/>
                          <a:ea typeface="Cambria Math" panose="02040503050406030204" pitchFamily="18" charset="0"/>
                        </a:rPr>
                        <m:t>𝐿𝑖𝑘𝑒𝑙𝑖h𝑜𝑜𝑑</m:t>
                      </m:r>
                    </m:oMath>
                  </m:oMathPara>
                </a14:m>
                <a:endParaRPr lang="en-GB" dirty="0"/>
              </a:p>
            </p:txBody>
          </p:sp>
        </mc:Choice>
        <mc:Fallback xmlns="">
          <p:sp>
            <p:nvSpPr>
              <p:cNvPr id="4" name="Content Placeholder 3">
                <a:extLst>
                  <a:ext uri="{FF2B5EF4-FFF2-40B4-BE49-F238E27FC236}">
                    <a16:creationId xmlns:a16="http://schemas.microsoft.com/office/drawing/2014/main" id="{06FB4422-6BFF-2859-EB1C-E119C7AFB4E1}"/>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18A7D6E-11E1-A26C-A571-C775987FF1A2}"/>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6815F21-A949-789B-3418-1F845232B1C2}"/>
                  </a:ext>
                </a:extLst>
              </p14:cNvPr>
              <p14:cNvContentPartPr/>
              <p14:nvPr/>
            </p14:nvContentPartPr>
            <p14:xfrm>
              <a:off x="354960" y="967680"/>
              <a:ext cx="7849800" cy="4193640"/>
            </p14:xfrm>
          </p:contentPart>
        </mc:Choice>
        <mc:Fallback>
          <p:pic>
            <p:nvPicPr>
              <p:cNvPr id="5" name="Ink 4">
                <a:extLst>
                  <a:ext uri="{FF2B5EF4-FFF2-40B4-BE49-F238E27FC236}">
                    <a16:creationId xmlns:a16="http://schemas.microsoft.com/office/drawing/2014/main" id="{F6815F21-A949-789B-3418-1F845232B1C2}"/>
                  </a:ext>
                </a:extLst>
              </p:cNvPr>
              <p:cNvPicPr/>
              <p:nvPr/>
            </p:nvPicPr>
            <p:blipFill>
              <a:blip r:embed="rId4"/>
              <a:stretch>
                <a:fillRect/>
              </a:stretch>
            </p:blipFill>
            <p:spPr>
              <a:xfrm>
                <a:off x="345600" y="958320"/>
                <a:ext cx="7868520" cy="4212360"/>
              </a:xfrm>
              <a:prstGeom prst="rect">
                <a:avLst/>
              </a:prstGeom>
            </p:spPr>
          </p:pic>
        </mc:Fallback>
      </mc:AlternateContent>
    </p:spTree>
    <p:extLst>
      <p:ext uri="{BB962C8B-B14F-4D97-AF65-F5344CB8AC3E}">
        <p14:creationId xmlns:p14="http://schemas.microsoft.com/office/powerpoint/2010/main" val="60747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372B-6191-94D8-B14D-AB5551C95328}"/>
              </a:ext>
            </a:extLst>
          </p:cNvPr>
          <p:cNvSpPr>
            <a:spLocks noGrp="1"/>
          </p:cNvSpPr>
          <p:nvPr>
            <p:ph type="title"/>
          </p:nvPr>
        </p:nvSpPr>
        <p:spPr/>
        <p:txBody>
          <a:bodyPr/>
          <a:lstStyle/>
          <a:p>
            <a:r>
              <a:rPr lang="en-GB" dirty="0">
                <a:effectLst/>
              </a:rPr>
              <a:t>Probability of a union of two events</a:t>
            </a:r>
            <a:endParaRPr lang="en-US" dirty="0"/>
          </a:p>
        </p:txBody>
      </p:sp>
      <p:sp>
        <p:nvSpPr>
          <p:cNvPr id="3" name="Content Placeholder 2">
            <a:extLst>
              <a:ext uri="{FF2B5EF4-FFF2-40B4-BE49-F238E27FC236}">
                <a16:creationId xmlns:a16="http://schemas.microsoft.com/office/drawing/2014/main" id="{A0666C9C-5938-83E9-C57F-0646A9327D63}"/>
              </a:ext>
            </a:extLst>
          </p:cNvPr>
          <p:cNvSpPr>
            <a:spLocks noGrp="1"/>
          </p:cNvSpPr>
          <p:nvPr>
            <p:ph idx="1"/>
          </p:nvPr>
        </p:nvSpPr>
        <p:spPr/>
        <p:txBody>
          <a:bodyPr/>
          <a:lstStyle/>
          <a:p>
            <a:r>
              <a:rPr lang="en-GB" dirty="0">
                <a:effectLst/>
              </a:rPr>
              <a:t>Given two events, A and B, we define the probability of A or B as follows:</a:t>
            </a:r>
          </a:p>
          <a:p>
            <a:endParaRPr lang="en-US" dirty="0"/>
          </a:p>
        </p:txBody>
      </p:sp>
      <p:sp>
        <p:nvSpPr>
          <p:cNvPr id="4" name="Slide Number Placeholder 3">
            <a:extLst>
              <a:ext uri="{FF2B5EF4-FFF2-40B4-BE49-F238E27FC236}">
                <a16:creationId xmlns:a16="http://schemas.microsoft.com/office/drawing/2014/main" id="{ED2F8274-2018-1402-D3D4-6A27A6C89433}"/>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pic>
        <p:nvPicPr>
          <p:cNvPr id="6" name="Picture 5" descr="Text&#10;&#10;Description automatically generated">
            <a:extLst>
              <a:ext uri="{FF2B5EF4-FFF2-40B4-BE49-F238E27FC236}">
                <a16:creationId xmlns:a16="http://schemas.microsoft.com/office/drawing/2014/main" id="{ED9E1550-AE1C-C7B2-972F-C53BCDDB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940" y="2849880"/>
            <a:ext cx="7818120" cy="1158240"/>
          </a:xfrm>
          <a:prstGeom prst="rect">
            <a:avLst/>
          </a:prstGeom>
        </p:spPr>
      </p:pic>
      <p:sp>
        <p:nvSpPr>
          <p:cNvPr id="5" name="Oval 4">
            <a:extLst>
              <a:ext uri="{FF2B5EF4-FFF2-40B4-BE49-F238E27FC236}">
                <a16:creationId xmlns:a16="http://schemas.microsoft.com/office/drawing/2014/main" id="{326049B6-9DC0-1D5E-2A3F-51612736ECC3}"/>
              </a:ext>
            </a:extLst>
          </p:cNvPr>
          <p:cNvSpPr/>
          <p:nvPr/>
        </p:nvSpPr>
        <p:spPr>
          <a:xfrm>
            <a:off x="1775520" y="4725144"/>
            <a:ext cx="1489591" cy="1425734"/>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D63A8F0C-2D08-E09D-1DD5-8CCC838B376B}"/>
              </a:ext>
            </a:extLst>
          </p:cNvPr>
          <p:cNvSpPr/>
          <p:nvPr/>
        </p:nvSpPr>
        <p:spPr>
          <a:xfrm>
            <a:off x="3417303" y="4725144"/>
            <a:ext cx="1489591" cy="1425734"/>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9AC5CEEF-D910-68CA-710A-53F4BB6F8FEB}"/>
              </a:ext>
            </a:extLst>
          </p:cNvPr>
          <p:cNvSpPr/>
          <p:nvPr/>
        </p:nvSpPr>
        <p:spPr>
          <a:xfrm>
            <a:off x="6528048" y="4725144"/>
            <a:ext cx="1489591" cy="1425734"/>
          </a:xfrm>
          <a:prstGeom prst="ellipse">
            <a:avLst/>
          </a:prstGeom>
          <a:solidFill>
            <a:srgbClr val="FF000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9" name="Oval 8">
            <a:extLst>
              <a:ext uri="{FF2B5EF4-FFF2-40B4-BE49-F238E27FC236}">
                <a16:creationId xmlns:a16="http://schemas.microsoft.com/office/drawing/2014/main" id="{B7C59F63-C4D1-92E6-9B3A-A4FF8DC8E14A}"/>
              </a:ext>
            </a:extLst>
          </p:cNvPr>
          <p:cNvSpPr/>
          <p:nvPr/>
        </p:nvSpPr>
        <p:spPr>
          <a:xfrm>
            <a:off x="7651373" y="4700393"/>
            <a:ext cx="1489591" cy="1425734"/>
          </a:xfrm>
          <a:prstGeom prst="ellipse">
            <a:avLst/>
          </a:prstGeom>
          <a:solidFill>
            <a:srgbClr val="0070C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8B74073B-79F3-5F84-9A7F-27C4A5B52D5E}"/>
                  </a:ext>
                </a:extLst>
              </p14:cNvPr>
              <p14:cNvContentPartPr/>
              <p14:nvPr/>
            </p14:nvContentPartPr>
            <p14:xfrm>
              <a:off x="2310120" y="2511000"/>
              <a:ext cx="5811120" cy="3304080"/>
            </p14:xfrm>
          </p:contentPart>
        </mc:Choice>
        <mc:Fallback>
          <p:pic>
            <p:nvPicPr>
              <p:cNvPr id="10" name="Ink 9">
                <a:extLst>
                  <a:ext uri="{FF2B5EF4-FFF2-40B4-BE49-F238E27FC236}">
                    <a16:creationId xmlns:a16="http://schemas.microsoft.com/office/drawing/2014/main" id="{8B74073B-79F3-5F84-9A7F-27C4A5B52D5E}"/>
                  </a:ext>
                </a:extLst>
              </p:cNvPr>
              <p:cNvPicPr/>
              <p:nvPr/>
            </p:nvPicPr>
            <p:blipFill>
              <a:blip r:embed="rId4"/>
              <a:stretch>
                <a:fillRect/>
              </a:stretch>
            </p:blipFill>
            <p:spPr>
              <a:xfrm>
                <a:off x="2300760" y="2501640"/>
                <a:ext cx="5829840" cy="3322800"/>
              </a:xfrm>
              <a:prstGeom prst="rect">
                <a:avLst/>
              </a:prstGeom>
            </p:spPr>
          </p:pic>
        </mc:Fallback>
      </mc:AlternateContent>
    </p:spTree>
    <p:extLst>
      <p:ext uri="{BB962C8B-B14F-4D97-AF65-F5344CB8AC3E}">
        <p14:creationId xmlns:p14="http://schemas.microsoft.com/office/powerpoint/2010/main" val="3517504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7F2B-548F-984F-6F1A-3B83DC6093F3}"/>
              </a:ext>
            </a:extLst>
          </p:cNvPr>
          <p:cNvSpPr>
            <a:spLocks noGrp="1"/>
          </p:cNvSpPr>
          <p:nvPr>
            <p:ph type="title"/>
          </p:nvPr>
        </p:nvSpPr>
        <p:spPr/>
        <p:txBody>
          <a:bodyPr/>
          <a:lstStyle/>
          <a:p>
            <a:r>
              <a:rPr lang="en-GB" dirty="0"/>
              <a:t>Bayesian inference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04820-5068-F9A1-4DF1-DD1E477CE34A}"/>
                  </a:ext>
                </a:extLst>
              </p:cNvPr>
              <p:cNvSpPr>
                <a:spLocks noGrp="1"/>
              </p:cNvSpPr>
              <p:nvPr>
                <p:ph idx="1"/>
              </p:nvPr>
            </p:nvSpPr>
            <p:spPr/>
            <p:txBody>
              <a:bodyPr/>
              <a:lstStyle/>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𝜃</m:t>
                          </m:r>
                        </m:e>
                        <m:e>
                          <m:r>
                            <a:rPr lang="en-GB" b="0" i="1" smtClean="0">
                              <a:latin typeface="Cambria Math" panose="02040503050406030204" pitchFamily="18" charset="0"/>
                            </a:rPr>
                            <m:t>𝑑𝑎𝑡𝑎</m:t>
                          </m:r>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r>
                                <a:rPr lang="en-GB" b="0" i="1" smtClean="0">
                                  <a:latin typeface="Cambria Math" panose="02040503050406030204" pitchFamily="18" charset="0"/>
                                </a:rPr>
                                <m:t>𝑑𝑎𝑡𝑎</m:t>
                              </m:r>
                            </m:e>
                            <m:e>
                              <m:r>
                                <a:rPr lang="en-GB" i="1">
                                  <a:latin typeface="Cambria Math" panose="02040503050406030204" pitchFamily="18" charset="0"/>
                                  <a:ea typeface="Cambria Math" panose="02040503050406030204" pitchFamily="18" charset="0"/>
                                </a:rPr>
                                <m:t>𝜃</m:t>
                              </m:r>
                            </m:e>
                          </m:d>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𝑝</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𝜃</m:t>
                              </m:r>
                            </m:e>
                          </m:d>
                        </m:num>
                        <m:den>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𝑑𝑎𝑡𝑎</m:t>
                              </m:r>
                            </m:e>
                          </m:d>
                        </m:den>
                      </m:f>
                    </m:oMath>
                  </m:oMathPara>
                </a14:m>
                <a:endParaRPr lang="en-GB" dirty="0"/>
              </a:p>
              <a:p>
                <a:pPr marL="0" indent="0">
                  <a:buNone/>
                </a:pPr>
                <a:endParaRPr lang="en-GB" dirty="0"/>
              </a:p>
              <a:p>
                <a:pPr marL="0" indent="0">
                  <a:buNone/>
                </a:pPr>
                <a:endParaRPr lang="en-GB" b="0" i="1"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ea typeface="Cambria Math" panose="02040503050406030204" pitchFamily="18" charset="0"/>
                      </a:rPr>
                      <m:t>𝜃</m:t>
                    </m:r>
                  </m:oMath>
                </a14:m>
                <a:r>
                  <a:rPr lang="en-GB" dirty="0"/>
                  <a:t> represents the unknown parameter(s) that we want to estimate</a:t>
                </a:r>
              </a:p>
            </p:txBody>
          </p:sp>
        </mc:Choice>
        <mc:Fallback xmlns="">
          <p:sp>
            <p:nvSpPr>
              <p:cNvPr id="3" name="Content Placeholder 2">
                <a:extLst>
                  <a:ext uri="{FF2B5EF4-FFF2-40B4-BE49-F238E27FC236}">
                    <a16:creationId xmlns:a16="http://schemas.microsoft.com/office/drawing/2014/main" id="{73504820-5068-F9A1-4DF1-DD1E477CE34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29186C-8C33-D2DB-11E3-24E6286270A6}"/>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DE6221B-7048-8F69-81E0-9107EC720AE1}"/>
                  </a:ext>
                </a:extLst>
              </p14:cNvPr>
              <p14:cNvContentPartPr/>
              <p14:nvPr/>
            </p14:nvContentPartPr>
            <p14:xfrm>
              <a:off x="4439520" y="1391040"/>
              <a:ext cx="3855600" cy="4813560"/>
            </p14:xfrm>
          </p:contentPart>
        </mc:Choice>
        <mc:Fallback>
          <p:pic>
            <p:nvPicPr>
              <p:cNvPr id="5" name="Ink 4">
                <a:extLst>
                  <a:ext uri="{FF2B5EF4-FFF2-40B4-BE49-F238E27FC236}">
                    <a16:creationId xmlns:a16="http://schemas.microsoft.com/office/drawing/2014/main" id="{BDE6221B-7048-8F69-81E0-9107EC720AE1}"/>
                  </a:ext>
                </a:extLst>
              </p:cNvPr>
              <p:cNvPicPr/>
              <p:nvPr/>
            </p:nvPicPr>
            <p:blipFill>
              <a:blip r:embed="rId4"/>
              <a:stretch>
                <a:fillRect/>
              </a:stretch>
            </p:blipFill>
            <p:spPr>
              <a:xfrm>
                <a:off x="4430160" y="1381680"/>
                <a:ext cx="3874320" cy="4832280"/>
              </a:xfrm>
              <a:prstGeom prst="rect">
                <a:avLst/>
              </a:prstGeom>
            </p:spPr>
          </p:pic>
        </mc:Fallback>
      </mc:AlternateContent>
    </p:spTree>
    <p:extLst>
      <p:ext uri="{BB962C8B-B14F-4D97-AF65-F5344CB8AC3E}">
        <p14:creationId xmlns:p14="http://schemas.microsoft.com/office/powerpoint/2010/main" val="1862726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87306-11D0-D945-4203-25A438D717C0}"/>
              </a:ext>
            </a:extLst>
          </p:cNvPr>
          <p:cNvSpPr>
            <a:spLocks noGrp="1"/>
          </p:cNvSpPr>
          <p:nvPr>
            <p:ph type="title"/>
          </p:nvPr>
        </p:nvSpPr>
        <p:spPr/>
        <p:txBody>
          <a:bodyPr/>
          <a:lstStyle/>
          <a:p>
            <a:r>
              <a:rPr lang="en-GB" dirty="0"/>
              <a:t>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9A20AC-9902-C1E4-45D9-9B5A0DF8976E}"/>
                  </a:ext>
                </a:extLst>
              </p:cNvPr>
              <p:cNvSpPr>
                <a:spLocks noGrp="1"/>
              </p:cNvSpPr>
              <p:nvPr>
                <p:ph idx="1"/>
              </p:nvPr>
            </p:nvSpPr>
            <p:spPr/>
            <p:txBody>
              <a:bodyPr/>
              <a:lstStyle/>
              <a:p>
                <a14:m>
                  <m:oMath xmlns:m="http://schemas.openxmlformats.org/officeDocument/2006/math">
                    <m:r>
                      <a:rPr lang="en-GB" i="1" smtClean="0">
                        <a:latin typeface="Cambria Math" panose="02040503050406030204" pitchFamily="18" charset="0"/>
                      </a:rPr>
                      <m:t>𝑝</m:t>
                    </m:r>
                    <m:d>
                      <m:dPr>
                        <m:ctrlPr>
                          <a:rPr lang="en-GB" i="1">
                            <a:latin typeface="Cambria Math" panose="02040503050406030204" pitchFamily="18" charset="0"/>
                          </a:rPr>
                        </m:ctrlPr>
                      </m:dPr>
                      <m:e>
                        <m:r>
                          <a:rPr lang="en-GB" b="0" i="1" smtClean="0">
                            <a:latin typeface="Cambria Math" panose="02040503050406030204" pitchFamily="18" charset="0"/>
                          </a:rPr>
                          <m:t>𝑑𝑎𝑡𝑎</m:t>
                        </m:r>
                      </m:e>
                      <m:e>
                        <m:r>
                          <a:rPr lang="en-GB" i="1">
                            <a:latin typeface="Cambria Math" panose="02040503050406030204" pitchFamily="18" charset="0"/>
                            <a:ea typeface="Cambria Math" panose="02040503050406030204" pitchFamily="18" charset="0"/>
                          </a:rPr>
                          <m:t>𝜃</m:t>
                        </m:r>
                      </m:e>
                    </m:d>
                  </m:oMath>
                </a14:m>
                <a:r>
                  <a:rPr lang="en-GB" dirty="0"/>
                  <a:t> is called likelihood.</a:t>
                </a:r>
              </a:p>
              <a:p>
                <a:r>
                  <a:rPr lang="en-GB" dirty="0"/>
                  <a:t>This means the probability of generating a particular sample if the parameter of our model was equal to </a:t>
                </a:r>
                <a14:m>
                  <m:oMath xmlns:m="http://schemas.openxmlformats.org/officeDocument/2006/math">
                    <m:r>
                      <a:rPr lang="en-GB" i="1" smtClean="0">
                        <a:latin typeface="Cambria Math" panose="02040503050406030204" pitchFamily="18" charset="0"/>
                        <a:ea typeface="Cambria Math" panose="02040503050406030204" pitchFamily="18" charset="0"/>
                      </a:rPr>
                      <m:t>𝜃</m:t>
                    </m:r>
                  </m:oMath>
                </a14:m>
                <a:r>
                  <a:rPr lang="en-GB" dirty="0"/>
                  <a:t>.</a:t>
                </a:r>
              </a:p>
              <a:p>
                <a:endParaRPr lang="en-GB" dirty="0"/>
              </a:p>
              <a:p>
                <a:r>
                  <a:rPr lang="en-GB" dirty="0"/>
                  <a:t>For example, if our data includes samples from a population with features that indicate if they had high blood pressure and if they had a history of TBI (X) associated with the target variable as having Alzheimer’s disease or not (y):</a:t>
                </a:r>
              </a:p>
              <a:p>
                <a:pPr lvl="1"/>
                <a:r>
                  <a:rPr lang="en-GB" sz="2400" dirty="0"/>
                  <a:t>Then the likelihood would present, if someone had Alzheimer’s disease, what is the probability that they had high blood pressure and/or a history of TBI (depending on what likelihood we are interested in).  </a:t>
                </a:r>
              </a:p>
            </p:txBody>
          </p:sp>
        </mc:Choice>
        <mc:Fallback xmlns="">
          <p:sp>
            <p:nvSpPr>
              <p:cNvPr id="3" name="Content Placeholder 2">
                <a:extLst>
                  <a:ext uri="{FF2B5EF4-FFF2-40B4-BE49-F238E27FC236}">
                    <a16:creationId xmlns:a16="http://schemas.microsoft.com/office/drawing/2014/main" id="{B99A20AC-9902-C1E4-45D9-9B5A0DF8976E}"/>
                  </a:ext>
                </a:extLst>
              </p:cNvPr>
              <p:cNvSpPr>
                <a:spLocks noGrp="1" noRot="1" noChangeAspect="1" noMove="1" noResize="1" noEditPoints="1" noAdjustHandles="1" noChangeArrowheads="1" noChangeShapeType="1" noTextEdit="1"/>
              </p:cNvSpPr>
              <p:nvPr>
                <p:ph idx="1"/>
              </p:nvPr>
            </p:nvSpPr>
            <p:spPr>
              <a:blipFill>
                <a:blip r:embed="rId2"/>
                <a:stretch>
                  <a:fillRect l="-925" t="-1018" r="-11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8B2D6B-7553-A12C-1CD6-746EECFD10C2}"/>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43923EB-8833-D364-B318-BB39A48FDDB2}"/>
                  </a:ext>
                </a:extLst>
              </p14:cNvPr>
              <p14:cNvContentPartPr/>
              <p14:nvPr/>
            </p14:nvContentPartPr>
            <p14:xfrm>
              <a:off x="1461240" y="719640"/>
              <a:ext cx="10591920" cy="1144800"/>
            </p14:xfrm>
          </p:contentPart>
        </mc:Choice>
        <mc:Fallback>
          <p:pic>
            <p:nvPicPr>
              <p:cNvPr id="5" name="Ink 4">
                <a:extLst>
                  <a:ext uri="{FF2B5EF4-FFF2-40B4-BE49-F238E27FC236}">
                    <a16:creationId xmlns:a16="http://schemas.microsoft.com/office/drawing/2014/main" id="{A43923EB-8833-D364-B318-BB39A48FDDB2}"/>
                  </a:ext>
                </a:extLst>
              </p:cNvPr>
              <p:cNvPicPr/>
              <p:nvPr/>
            </p:nvPicPr>
            <p:blipFill>
              <a:blip r:embed="rId4"/>
              <a:stretch>
                <a:fillRect/>
              </a:stretch>
            </p:blipFill>
            <p:spPr>
              <a:xfrm>
                <a:off x="1451880" y="710280"/>
                <a:ext cx="10610640" cy="1163520"/>
              </a:xfrm>
              <a:prstGeom prst="rect">
                <a:avLst/>
              </a:prstGeom>
            </p:spPr>
          </p:pic>
        </mc:Fallback>
      </mc:AlternateContent>
    </p:spTree>
    <p:extLst>
      <p:ext uri="{BB962C8B-B14F-4D97-AF65-F5344CB8AC3E}">
        <p14:creationId xmlns:p14="http://schemas.microsoft.com/office/powerpoint/2010/main" val="839755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9421-9CBD-A994-12B5-C143F4FE51D0}"/>
              </a:ext>
            </a:extLst>
          </p:cNvPr>
          <p:cNvSpPr>
            <a:spLocks noGrp="1"/>
          </p:cNvSpPr>
          <p:nvPr>
            <p:ph type="title"/>
          </p:nvPr>
        </p:nvSpPr>
        <p:spPr/>
        <p:txBody>
          <a:bodyPr/>
          <a:lstStyle/>
          <a:p>
            <a:r>
              <a:rPr lang="en-GB" dirty="0"/>
              <a:t>Maximum likelihood*</a:t>
            </a:r>
          </a:p>
        </p:txBody>
      </p:sp>
      <p:sp>
        <p:nvSpPr>
          <p:cNvPr id="3" name="Content Placeholder 2">
            <a:extLst>
              <a:ext uri="{FF2B5EF4-FFF2-40B4-BE49-F238E27FC236}">
                <a16:creationId xmlns:a16="http://schemas.microsoft.com/office/drawing/2014/main" id="{8ACD8BE1-D8B2-010D-74D8-6476DA1BA99B}"/>
              </a:ext>
            </a:extLst>
          </p:cNvPr>
          <p:cNvSpPr>
            <a:spLocks noGrp="1"/>
          </p:cNvSpPr>
          <p:nvPr>
            <p:ph idx="1"/>
          </p:nvPr>
        </p:nvSpPr>
        <p:spPr/>
        <p:txBody>
          <a:bodyPr/>
          <a:lstStyle/>
          <a:p>
            <a:r>
              <a:rPr lang="en-GB" dirty="0"/>
              <a:t>In principle, we define the likelihood function and then calculate the parameter values that maximise the likelihood of observing our data.</a:t>
            </a:r>
          </a:p>
          <a:p>
            <a:pPr marL="0" indent="0">
              <a:buNone/>
            </a:pPr>
            <a:endParaRPr lang="en-GB" dirty="0"/>
          </a:p>
          <a:p>
            <a:r>
              <a:rPr lang="en-GB" dirty="0"/>
              <a:t>In other words, in the previous example, p(data│</a:t>
            </a:r>
            <a:r>
              <a:rPr lang="el-GR" dirty="0"/>
              <a:t>θ), </a:t>
            </a:r>
            <a:r>
              <a:rPr lang="en-GB" dirty="0"/>
              <a:t>we assumed we knew the parameter </a:t>
            </a:r>
            <a:r>
              <a:rPr lang="el-GR" dirty="0"/>
              <a:t>θ, </a:t>
            </a:r>
            <a:r>
              <a:rPr lang="en-GB" dirty="0"/>
              <a:t>but what if we used a method to identify the value(s) of </a:t>
            </a:r>
            <a:r>
              <a:rPr lang="el-GR" dirty="0"/>
              <a:t>θ </a:t>
            </a:r>
            <a:r>
              <a:rPr lang="en-GB" dirty="0"/>
              <a:t>that maximise the likelihood of obtaining the data?</a:t>
            </a:r>
          </a:p>
          <a:p>
            <a:endParaRPr lang="en-GB" dirty="0"/>
          </a:p>
          <a:p>
            <a:r>
              <a:rPr lang="en-GB" dirty="0"/>
              <a:t>For example, in the case of a disease, we may not know its prevalence in the population in advance. </a:t>
            </a:r>
          </a:p>
        </p:txBody>
      </p:sp>
      <p:sp>
        <p:nvSpPr>
          <p:cNvPr id="4" name="Slide Number Placeholder 3">
            <a:extLst>
              <a:ext uri="{FF2B5EF4-FFF2-40B4-BE49-F238E27FC236}">
                <a16:creationId xmlns:a16="http://schemas.microsoft.com/office/drawing/2014/main" id="{D48ED51F-7342-B378-4590-615150200DC2}"/>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C5A3BF7-6EE4-CA56-D79A-C98B8040BE3D}"/>
                  </a:ext>
                </a:extLst>
              </p14:cNvPr>
              <p14:cNvContentPartPr/>
              <p14:nvPr/>
            </p14:nvContentPartPr>
            <p14:xfrm>
              <a:off x="3347280" y="104400"/>
              <a:ext cx="744840" cy="862920"/>
            </p14:xfrm>
          </p:contentPart>
        </mc:Choice>
        <mc:Fallback>
          <p:pic>
            <p:nvPicPr>
              <p:cNvPr id="5" name="Ink 4">
                <a:extLst>
                  <a:ext uri="{FF2B5EF4-FFF2-40B4-BE49-F238E27FC236}">
                    <a16:creationId xmlns:a16="http://schemas.microsoft.com/office/drawing/2014/main" id="{8C5A3BF7-6EE4-CA56-D79A-C98B8040BE3D}"/>
                  </a:ext>
                </a:extLst>
              </p:cNvPr>
              <p:cNvPicPr/>
              <p:nvPr/>
            </p:nvPicPr>
            <p:blipFill>
              <a:blip r:embed="rId3"/>
              <a:stretch>
                <a:fillRect/>
              </a:stretch>
            </p:blipFill>
            <p:spPr>
              <a:xfrm>
                <a:off x="3337920" y="95040"/>
                <a:ext cx="763560" cy="881640"/>
              </a:xfrm>
              <a:prstGeom prst="rect">
                <a:avLst/>
              </a:prstGeom>
            </p:spPr>
          </p:pic>
        </mc:Fallback>
      </mc:AlternateContent>
    </p:spTree>
    <p:extLst>
      <p:ext uri="{BB962C8B-B14F-4D97-AF65-F5344CB8AC3E}">
        <p14:creationId xmlns:p14="http://schemas.microsoft.com/office/powerpoint/2010/main" val="2237865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6F77-4C09-63B8-00ED-08D0948C777B}"/>
              </a:ext>
            </a:extLst>
          </p:cNvPr>
          <p:cNvSpPr>
            <a:spLocks noGrp="1"/>
          </p:cNvSpPr>
          <p:nvPr>
            <p:ph type="title"/>
          </p:nvPr>
        </p:nvSpPr>
        <p:spPr/>
        <p:txBody>
          <a:bodyPr/>
          <a:lstStyle/>
          <a:p>
            <a:r>
              <a:rPr lang="en-GB" dirty="0"/>
              <a:t>Estimating the maximum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27ABCA-874C-104B-3C92-093FAC45962E}"/>
                  </a:ext>
                </a:extLst>
              </p:cNvPr>
              <p:cNvSpPr>
                <a:spLocks noGrp="1"/>
              </p:cNvSpPr>
              <p:nvPr>
                <p:ph idx="1"/>
              </p:nvPr>
            </p:nvSpPr>
            <p:spPr/>
            <p:txBody>
              <a:bodyPr/>
              <a:lstStyle/>
              <a:p>
                <a:r>
                  <a:rPr lang="en-GB" dirty="0"/>
                  <a:t>For example, let’s assume in a sample of 100 individuals with a neurological condition, we have observed that 10 of them have a specific symptom. </a:t>
                </a:r>
              </a:p>
              <a:p>
                <a:r>
                  <a:rPr lang="en-GB" dirty="0"/>
                  <a:t>This means that the overall likelihood of having this symptom is given by: </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ℒ</m:t>
                      </m:r>
                      <m:d>
                        <m:dPr>
                          <m:ctrlPr>
                            <a:rPr lang="en-GB" i="1" smtClean="0">
                              <a:latin typeface="Cambria Math" panose="02040503050406030204" pitchFamily="18" charset="0"/>
                              <a:ea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𝜃</m:t>
                          </m:r>
                        </m:e>
                        <m:e>
                          <m:r>
                            <a:rPr lang="en-GB" b="0" i="1" smtClean="0">
                              <a:latin typeface="Cambria Math" panose="02040503050406030204" pitchFamily="18" charset="0"/>
                              <a:ea typeface="Cambria Math" panose="02040503050406030204" pitchFamily="18" charset="0"/>
                            </a:rPr>
                            <m:t>𝑋</m:t>
                          </m:r>
                          <m:r>
                            <a:rPr lang="en-GB" b="0" i="1" smtClean="0">
                              <a:latin typeface="Cambria Math" panose="02040503050406030204" pitchFamily="18" charset="0"/>
                              <a:ea typeface="Cambria Math" panose="02040503050406030204" pitchFamily="18" charset="0"/>
                            </a:rPr>
                            <m:t>=10, </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=100</m:t>
                          </m:r>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f>
                            <m:fPr>
                              <m:type m:val="noBa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100</m:t>
                              </m:r>
                            </m:num>
                            <m:den>
                              <m:r>
                                <a:rPr lang="en-GB" b="0" i="1" smtClean="0">
                                  <a:latin typeface="Cambria Math" panose="02040503050406030204" pitchFamily="18" charset="0"/>
                                  <a:ea typeface="Cambria Math" panose="02040503050406030204" pitchFamily="18" charset="0"/>
                                </a:rPr>
                                <m:t>10</m:t>
                              </m:r>
                            </m:den>
                          </m:f>
                        </m:e>
                      </m:d>
                      <m:r>
                        <a:rPr lang="en-GB" b="0" i="1" smtClean="0">
                          <a:latin typeface="Cambria Math" panose="02040503050406030204" pitchFamily="18" charset="0"/>
                          <a:ea typeface="Cambria Math" panose="02040503050406030204" pitchFamily="18" charset="0"/>
                        </a:rPr>
                        <m:t> </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𝜃</m:t>
                          </m:r>
                        </m:e>
                        <m:sup>
                          <m:r>
                            <a:rPr lang="en-GB" b="0" i="1" smtClean="0">
                              <a:latin typeface="Cambria Math" panose="02040503050406030204" pitchFamily="18" charset="0"/>
                              <a:ea typeface="Cambria Math" panose="02040503050406030204" pitchFamily="18" charset="0"/>
                            </a:rPr>
                            <m:t>10</m:t>
                          </m:r>
                        </m:sup>
                      </m:sSup>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𝜃</m:t>
                              </m:r>
                            </m:e>
                          </m:d>
                        </m:e>
                        <m:sup>
                          <m:r>
                            <a:rPr lang="en-GB" b="0" i="1" smtClean="0">
                              <a:latin typeface="Cambria Math" panose="02040503050406030204" pitchFamily="18" charset="0"/>
                              <a:ea typeface="Cambria Math" panose="02040503050406030204" pitchFamily="18" charset="0"/>
                            </a:rPr>
                            <m:t>90</m:t>
                          </m:r>
                        </m:sup>
                      </m:sSup>
                    </m:oMath>
                  </m:oMathPara>
                </a14:m>
                <a:endParaRPr lang="en-GB" dirty="0"/>
              </a:p>
              <a:p>
                <a:pPr marL="0" indent="0">
                  <a:buNone/>
                </a:pPr>
                <a:endParaRPr lang="en-GB" dirty="0"/>
              </a:p>
              <a:p>
                <a:pPr marL="0" indent="0">
                  <a:buNone/>
                </a:pPr>
                <a:r>
                  <a:rPr lang="en-GB" dirty="0"/>
                  <a:t>- Note that since we are varying </a:t>
                </a:r>
                <a14:m>
                  <m:oMath xmlns:m="http://schemas.openxmlformats.org/officeDocument/2006/math">
                    <m:r>
                      <a:rPr lang="en-GB" b="0" i="1" smtClean="0">
                        <a:latin typeface="Cambria Math" panose="02040503050406030204" pitchFamily="18" charset="0"/>
                        <a:ea typeface="Cambria Math" panose="02040503050406030204" pitchFamily="18" charset="0"/>
                      </a:rPr>
                      <m:t>𝜃</m:t>
                    </m:r>
                    <m:r>
                      <a:rPr lang="en-GB" b="0" i="0" smtClean="0">
                        <a:latin typeface="Cambria Math" panose="02040503050406030204" pitchFamily="18" charset="0"/>
                        <a:ea typeface="Cambria Math" panose="02040503050406030204" pitchFamily="18" charset="0"/>
                      </a:rPr>
                      <m:t>; </m:t>
                    </m:r>
                  </m:oMath>
                </a14:m>
                <a:r>
                  <a:rPr lang="en-GB" dirty="0"/>
                  <a:t>assuming data is constant, this is a likelihood and not a probability. </a:t>
                </a:r>
              </a:p>
            </p:txBody>
          </p:sp>
        </mc:Choice>
        <mc:Fallback xmlns="">
          <p:sp>
            <p:nvSpPr>
              <p:cNvPr id="3" name="Content Placeholder 2">
                <a:extLst>
                  <a:ext uri="{FF2B5EF4-FFF2-40B4-BE49-F238E27FC236}">
                    <a16:creationId xmlns:a16="http://schemas.microsoft.com/office/drawing/2014/main" id="{7E27ABCA-874C-104B-3C92-093FAC45962E}"/>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1FF0A73-4C36-E661-F6C3-FC15284E788E}"/>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0AF502C-BA3D-1004-21B6-69BA30611475}"/>
                  </a:ext>
                </a:extLst>
              </p14:cNvPr>
              <p14:cNvContentPartPr/>
              <p14:nvPr/>
            </p14:nvContentPartPr>
            <p14:xfrm>
              <a:off x="3389040" y="2163240"/>
              <a:ext cx="8350920" cy="2225880"/>
            </p14:xfrm>
          </p:contentPart>
        </mc:Choice>
        <mc:Fallback>
          <p:pic>
            <p:nvPicPr>
              <p:cNvPr id="5" name="Ink 4">
                <a:extLst>
                  <a:ext uri="{FF2B5EF4-FFF2-40B4-BE49-F238E27FC236}">
                    <a16:creationId xmlns:a16="http://schemas.microsoft.com/office/drawing/2014/main" id="{C0AF502C-BA3D-1004-21B6-69BA30611475}"/>
                  </a:ext>
                </a:extLst>
              </p:cNvPr>
              <p:cNvPicPr/>
              <p:nvPr/>
            </p:nvPicPr>
            <p:blipFill>
              <a:blip r:embed="rId4"/>
              <a:stretch>
                <a:fillRect/>
              </a:stretch>
            </p:blipFill>
            <p:spPr>
              <a:xfrm>
                <a:off x="3379680" y="2153880"/>
                <a:ext cx="8369640" cy="2244600"/>
              </a:xfrm>
              <a:prstGeom prst="rect">
                <a:avLst/>
              </a:prstGeom>
            </p:spPr>
          </p:pic>
        </mc:Fallback>
      </mc:AlternateContent>
    </p:spTree>
    <p:extLst>
      <p:ext uri="{BB962C8B-B14F-4D97-AF65-F5344CB8AC3E}">
        <p14:creationId xmlns:p14="http://schemas.microsoft.com/office/powerpoint/2010/main" val="237221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4DFF-42FF-5D6B-09A9-BEA6C05A0E27}"/>
              </a:ext>
            </a:extLst>
          </p:cNvPr>
          <p:cNvSpPr>
            <a:spLocks noGrp="1"/>
          </p:cNvSpPr>
          <p:nvPr>
            <p:ph type="title"/>
          </p:nvPr>
        </p:nvSpPr>
        <p:spPr/>
        <p:txBody>
          <a:bodyPr/>
          <a:lstStyle/>
          <a:p>
            <a:r>
              <a:rPr lang="en-GB" dirty="0"/>
              <a:t>Estimating the maximum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BF9741-2011-9DB3-A8BA-0A8C95DCA858}"/>
                  </a:ext>
                </a:extLst>
              </p:cNvPr>
              <p:cNvSpPr>
                <a:spLocks noGrp="1"/>
              </p:cNvSpPr>
              <p:nvPr>
                <p:ph idx="1"/>
              </p:nvPr>
            </p:nvSpPr>
            <p:spPr/>
            <p:txBody>
              <a:bodyPr/>
              <a:lstStyle/>
              <a:p>
                <a:r>
                  <a:rPr lang="en-GB" dirty="0"/>
                  <a:t>We are now interested in finding the value of </a:t>
                </a:r>
                <a14:m>
                  <m:oMath xmlns:m="http://schemas.openxmlformats.org/officeDocument/2006/math">
                    <m:r>
                      <a:rPr lang="en-GB" b="0" i="1" smtClean="0">
                        <a:latin typeface="Cambria Math" panose="02040503050406030204" pitchFamily="18" charset="0"/>
                        <a:ea typeface="Cambria Math" panose="02040503050406030204" pitchFamily="18" charset="0"/>
                      </a:rPr>
                      <m:t>𝜃</m:t>
                    </m:r>
                  </m:oMath>
                </a14:m>
                <a:r>
                  <a:rPr lang="en-GB" dirty="0"/>
                  <a:t> that maximises the likelihood function. </a:t>
                </a:r>
              </a:p>
              <a:p>
                <a:r>
                  <a:rPr lang="en-GB" dirty="0">
                    <a:solidFill>
                      <a:srgbClr val="FF0000"/>
                    </a:solidFill>
                  </a:rPr>
                  <a:t>This is called maximum likelihood</a:t>
                </a:r>
                <a:r>
                  <a:rPr lang="en-GB" dirty="0"/>
                  <a:t>. </a:t>
                </a:r>
              </a:p>
              <a:p>
                <a:r>
                  <a:rPr lang="en-GB" dirty="0"/>
                  <a:t>This is often used in probabilistic machine learning models to find the parameters for the model that will maximise the likelihood function and find the optimum parameters for our model to make predictions in the future.  </a:t>
                </a:r>
              </a:p>
              <a:p>
                <a:r>
                  <a:rPr lang="en-GB" dirty="0"/>
                  <a:t>Reminder: </a:t>
                </a:r>
                <a:endParaRPr lang="en-GB"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GB" smtClean="0">
                          <a:latin typeface="Cambria Math" panose="02040503050406030204" pitchFamily="18" charset="0"/>
                          <a:ea typeface="Cambria Math" panose="02040503050406030204" pitchFamily="18" charset="0"/>
                        </a:rPr>
                        <m:t>P</m:t>
                      </m:r>
                      <m:r>
                        <m:rPr>
                          <m:sty m:val="p"/>
                        </m:rPr>
                        <a:rPr lang="en-GB" b="0" i="0" smtClean="0">
                          <a:latin typeface="Cambria Math" panose="02040503050406030204" pitchFamily="18" charset="0"/>
                          <a:ea typeface="Cambria Math" panose="02040503050406030204" pitchFamily="18" charset="0"/>
                        </a:rPr>
                        <m:t>osterior</m:t>
                      </m:r>
                      <m:r>
                        <a:rPr lang="en-GB" b="0" i="0"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𝐿𝑖𝑘𝑒𝑙𝑖h𝑜𝑜𝑑</m:t>
                      </m:r>
                      <m:r>
                        <a:rPr lang="en-GB" b="0" i="1" smtClean="0">
                          <a:latin typeface="Cambria Math" panose="02040503050406030204" pitchFamily="18" charset="0"/>
                          <a:ea typeface="Cambria Math" panose="02040503050406030204" pitchFamily="18" charset="0"/>
                        </a:rPr>
                        <m:t> × </m:t>
                      </m:r>
                      <m:r>
                        <a:rPr lang="en-GB" i="1">
                          <a:latin typeface="Cambria Math" panose="02040503050406030204" pitchFamily="18" charset="0"/>
                          <a:ea typeface="Cambria Math" panose="02040503050406030204" pitchFamily="18" charset="0"/>
                        </a:rPr>
                        <m:t>𝑝𝑟𝑖𝑜𝑟</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𝜃</m:t>
                          </m:r>
                        </m:e>
                        <m:e>
                          <m:r>
                            <a:rPr lang="en-GB" b="0" i="1" smtClean="0">
                              <a:latin typeface="Cambria Math" panose="02040503050406030204" pitchFamily="18" charset="0"/>
                            </a:rPr>
                            <m:t>𝑑𝑎𝑡𝑎</m:t>
                          </m:r>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r>
                                <a:rPr lang="en-GB" b="0" i="1" smtClean="0">
                                  <a:latin typeface="Cambria Math" panose="02040503050406030204" pitchFamily="18" charset="0"/>
                                </a:rPr>
                                <m:t>𝑑𝑎𝑡𝑎</m:t>
                              </m:r>
                            </m:e>
                            <m:e>
                              <m:r>
                                <a:rPr lang="en-GB" i="1">
                                  <a:latin typeface="Cambria Math" panose="02040503050406030204" pitchFamily="18" charset="0"/>
                                  <a:ea typeface="Cambria Math" panose="02040503050406030204" pitchFamily="18" charset="0"/>
                                </a:rPr>
                                <m:t>𝜃</m:t>
                              </m:r>
                            </m:e>
                          </m:d>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𝑝</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𝜃</m:t>
                              </m:r>
                            </m:e>
                          </m:d>
                        </m:num>
                        <m:den>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𝑑𝑎𝑡𝑎</m:t>
                              </m:r>
                            </m:e>
                          </m:d>
                        </m:den>
                      </m:f>
                    </m:oMath>
                  </m:oMathPara>
                </a14:m>
                <a:endParaRPr lang="en-GB" dirty="0"/>
              </a:p>
              <a:p>
                <a:pPr marL="0" indent="0">
                  <a:buNone/>
                </a:pPr>
                <a:r>
                  <a:rPr lang="en-GB" dirty="0"/>
                  <a:t> </a:t>
                </a:r>
              </a:p>
            </p:txBody>
          </p:sp>
        </mc:Choice>
        <mc:Fallback xmlns="">
          <p:sp>
            <p:nvSpPr>
              <p:cNvPr id="3" name="Content Placeholder 2">
                <a:extLst>
                  <a:ext uri="{FF2B5EF4-FFF2-40B4-BE49-F238E27FC236}">
                    <a16:creationId xmlns:a16="http://schemas.microsoft.com/office/drawing/2014/main" id="{C2BF9741-2011-9DB3-A8BA-0A8C95DCA858}"/>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B04907-2FA3-1018-4D9E-698CA1D01371}"/>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2761155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D25D-4926-11C9-2D64-1F34FE5E86D2}"/>
              </a:ext>
            </a:extLst>
          </p:cNvPr>
          <p:cNvSpPr>
            <a:spLocks noGrp="1"/>
          </p:cNvSpPr>
          <p:nvPr>
            <p:ph type="title"/>
          </p:nvPr>
        </p:nvSpPr>
        <p:spPr/>
        <p:txBody>
          <a:bodyPr/>
          <a:lstStyle/>
          <a:p>
            <a:r>
              <a:rPr lang="en-GB" dirty="0"/>
              <a:t>Repeating our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DC6169-717B-9585-4249-2ACF00156FC4}"/>
                  </a:ext>
                </a:extLst>
              </p:cNvPr>
              <p:cNvSpPr>
                <a:spLocks noGrp="1"/>
              </p:cNvSpPr>
              <p:nvPr>
                <p:ph idx="1"/>
              </p:nvPr>
            </p:nvSpPr>
            <p:spPr/>
            <p:txBody>
              <a:bodyPr/>
              <a:lstStyle/>
              <a:p>
                <a:r>
                  <a:rPr lang="en-GB" dirty="0"/>
                  <a:t>For example, let’s assume in a sample of 100 individuals with a neurological condition, we have observed that 10 of them have a specific symptom. </a:t>
                </a:r>
              </a:p>
              <a:p>
                <a:r>
                  <a:rPr lang="en-GB" dirty="0"/>
                  <a:t>This means that the overall likelihood of having this symptom is given by: </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ℒ</m:t>
                      </m:r>
                      <m:d>
                        <m:dPr>
                          <m:ctrlPr>
                            <a:rPr lang="en-GB" i="1" smtClean="0">
                              <a:latin typeface="Cambria Math" panose="02040503050406030204" pitchFamily="18" charset="0"/>
                              <a:ea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𝜃</m:t>
                          </m:r>
                        </m:e>
                        <m:e>
                          <m:r>
                            <a:rPr lang="en-GB" b="0" i="1" smtClean="0">
                              <a:latin typeface="Cambria Math" panose="02040503050406030204" pitchFamily="18" charset="0"/>
                              <a:ea typeface="Cambria Math" panose="02040503050406030204" pitchFamily="18" charset="0"/>
                            </a:rPr>
                            <m:t>𝑋</m:t>
                          </m:r>
                          <m:r>
                            <a:rPr lang="en-GB" b="0" i="1" smtClean="0">
                              <a:latin typeface="Cambria Math" panose="02040503050406030204" pitchFamily="18" charset="0"/>
                              <a:ea typeface="Cambria Math" panose="02040503050406030204" pitchFamily="18" charset="0"/>
                            </a:rPr>
                            <m:t>=10, </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=100</m:t>
                          </m:r>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f>
                            <m:fPr>
                              <m:type m:val="noBa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100</m:t>
                              </m:r>
                            </m:num>
                            <m:den>
                              <m:r>
                                <a:rPr lang="en-GB" b="0" i="1" smtClean="0">
                                  <a:latin typeface="Cambria Math" panose="02040503050406030204" pitchFamily="18" charset="0"/>
                                  <a:ea typeface="Cambria Math" panose="02040503050406030204" pitchFamily="18" charset="0"/>
                                </a:rPr>
                                <m:t>10</m:t>
                              </m:r>
                            </m:den>
                          </m:f>
                        </m:e>
                      </m:d>
                      <m:r>
                        <a:rPr lang="en-GB" b="0" i="1" smtClean="0">
                          <a:latin typeface="Cambria Math" panose="02040503050406030204" pitchFamily="18" charset="0"/>
                          <a:ea typeface="Cambria Math" panose="02040503050406030204" pitchFamily="18" charset="0"/>
                        </a:rPr>
                        <m:t> </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𝜃</m:t>
                          </m:r>
                        </m:e>
                        <m:sup>
                          <m:r>
                            <a:rPr lang="en-GB" b="0" i="1" smtClean="0">
                              <a:latin typeface="Cambria Math" panose="02040503050406030204" pitchFamily="18" charset="0"/>
                              <a:ea typeface="Cambria Math" panose="02040503050406030204" pitchFamily="18" charset="0"/>
                            </a:rPr>
                            <m:t>10</m:t>
                          </m:r>
                        </m:sup>
                      </m:sSup>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𝜃</m:t>
                              </m:r>
                            </m:e>
                          </m:d>
                        </m:e>
                        <m:sup>
                          <m:r>
                            <a:rPr lang="en-GB" b="0" i="1" smtClean="0">
                              <a:latin typeface="Cambria Math" panose="02040503050406030204" pitchFamily="18" charset="0"/>
                              <a:ea typeface="Cambria Math" panose="02040503050406030204" pitchFamily="18" charset="0"/>
                            </a:rPr>
                            <m:t>90</m:t>
                          </m:r>
                        </m:sup>
                      </m:sSup>
                    </m:oMath>
                  </m:oMathPara>
                </a14:m>
                <a:endParaRPr lang="en-GB" dirty="0"/>
              </a:p>
              <a:p>
                <a:pPr marL="0" indent="0">
                  <a:buNone/>
                </a:pPr>
                <a:endParaRPr lang="en-GB" dirty="0"/>
              </a:p>
              <a:p>
                <a:pPr marL="0" indent="0">
                  <a:buNone/>
                </a:pPr>
                <a:r>
                  <a:rPr lang="en-GB" dirty="0"/>
                  <a:t>- How to find what value for theta (</a:t>
                </a:r>
                <a14:m>
                  <m:oMath xmlns:m="http://schemas.openxmlformats.org/officeDocument/2006/math">
                    <m:r>
                      <a:rPr lang="en-GB" i="1" smtClean="0">
                        <a:latin typeface="Cambria Math" panose="02040503050406030204" pitchFamily="18" charset="0"/>
                        <a:ea typeface="Cambria Math" panose="02040503050406030204" pitchFamily="18" charset="0"/>
                      </a:rPr>
                      <m:t>𝜃</m:t>
                    </m:r>
                  </m:oMath>
                </a14:m>
                <a:r>
                  <a:rPr lang="en-GB" dirty="0"/>
                  <a:t>) will maximise this?</a:t>
                </a:r>
              </a:p>
            </p:txBody>
          </p:sp>
        </mc:Choice>
        <mc:Fallback xmlns="">
          <p:sp>
            <p:nvSpPr>
              <p:cNvPr id="3" name="Content Placeholder 2">
                <a:extLst>
                  <a:ext uri="{FF2B5EF4-FFF2-40B4-BE49-F238E27FC236}">
                    <a16:creationId xmlns:a16="http://schemas.microsoft.com/office/drawing/2014/main" id="{93DC6169-717B-9585-4249-2ACF00156FC4}"/>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4AE097F-BFA2-E515-6891-5E83FC560C3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E7D28637-2826-944A-F302-BF1E6819B643}"/>
                  </a:ext>
                </a:extLst>
              </p14:cNvPr>
              <p14:cNvContentPartPr/>
              <p14:nvPr/>
            </p14:nvContentPartPr>
            <p14:xfrm>
              <a:off x="4116600" y="535680"/>
              <a:ext cx="6287040" cy="4972680"/>
            </p14:xfrm>
          </p:contentPart>
        </mc:Choice>
        <mc:Fallback>
          <p:pic>
            <p:nvPicPr>
              <p:cNvPr id="5" name="Ink 4">
                <a:extLst>
                  <a:ext uri="{FF2B5EF4-FFF2-40B4-BE49-F238E27FC236}">
                    <a16:creationId xmlns:a16="http://schemas.microsoft.com/office/drawing/2014/main" id="{E7D28637-2826-944A-F302-BF1E6819B643}"/>
                  </a:ext>
                </a:extLst>
              </p:cNvPr>
              <p:cNvPicPr/>
              <p:nvPr/>
            </p:nvPicPr>
            <p:blipFill>
              <a:blip r:embed="rId4"/>
              <a:stretch>
                <a:fillRect/>
              </a:stretch>
            </p:blipFill>
            <p:spPr>
              <a:xfrm>
                <a:off x="4107240" y="526320"/>
                <a:ext cx="6305760" cy="4991400"/>
              </a:xfrm>
              <a:prstGeom prst="rect">
                <a:avLst/>
              </a:prstGeom>
            </p:spPr>
          </p:pic>
        </mc:Fallback>
      </mc:AlternateContent>
    </p:spTree>
    <p:extLst>
      <p:ext uri="{BB962C8B-B14F-4D97-AF65-F5344CB8AC3E}">
        <p14:creationId xmlns:p14="http://schemas.microsoft.com/office/powerpoint/2010/main" val="328195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3611-F7AA-9C67-B1F0-1BD88771D533}"/>
              </a:ext>
            </a:extLst>
          </p:cNvPr>
          <p:cNvSpPr>
            <a:spLocks noGrp="1"/>
          </p:cNvSpPr>
          <p:nvPr>
            <p:ph type="title"/>
          </p:nvPr>
        </p:nvSpPr>
        <p:spPr/>
        <p:txBody>
          <a:bodyPr/>
          <a:lstStyle/>
          <a:p>
            <a:r>
              <a:rPr lang="en-GB" dirty="0"/>
              <a:t>Log likelihood*</a:t>
            </a:r>
          </a:p>
        </p:txBody>
      </p:sp>
      <p:sp>
        <p:nvSpPr>
          <p:cNvPr id="3" name="Content Placeholder 2">
            <a:extLst>
              <a:ext uri="{FF2B5EF4-FFF2-40B4-BE49-F238E27FC236}">
                <a16:creationId xmlns:a16="http://schemas.microsoft.com/office/drawing/2014/main" id="{72F73833-7209-8E6F-F152-D47F5A3659DB}"/>
              </a:ext>
            </a:extLst>
          </p:cNvPr>
          <p:cNvSpPr>
            <a:spLocks noGrp="1"/>
          </p:cNvSpPr>
          <p:nvPr>
            <p:ph idx="1"/>
          </p:nvPr>
        </p:nvSpPr>
        <p:spPr/>
        <p:txBody>
          <a:bodyPr/>
          <a:lstStyle/>
          <a:p>
            <a:r>
              <a:rPr lang="en-GB" dirty="0"/>
              <a:t>Before we continue with the next few slides:</a:t>
            </a:r>
          </a:p>
          <a:p>
            <a:r>
              <a:rPr lang="en-GB" dirty="0"/>
              <a:t>I don’t expect you to know or use the maths discussed here- this is just added for your information and for those who might be interested in pursuing Bayesian methods further. </a:t>
            </a:r>
          </a:p>
          <a:p>
            <a:r>
              <a:rPr lang="en-GB" dirty="0"/>
              <a:t>Most modern libraries will automatically train/learn your model and optimise its parameters, including the models we will use in our lab experiments. </a:t>
            </a:r>
          </a:p>
          <a:p>
            <a:pPr marL="0" indent="0">
              <a:buNone/>
            </a:pPr>
            <a:endParaRPr lang="en-GB" dirty="0"/>
          </a:p>
        </p:txBody>
      </p:sp>
      <p:sp>
        <p:nvSpPr>
          <p:cNvPr id="4" name="Slide Number Placeholder 3">
            <a:extLst>
              <a:ext uri="{FF2B5EF4-FFF2-40B4-BE49-F238E27FC236}">
                <a16:creationId xmlns:a16="http://schemas.microsoft.com/office/drawing/2014/main" id="{048FD614-85A3-8011-B581-6F45052BD021}"/>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spTree>
    <p:extLst>
      <p:ext uri="{BB962C8B-B14F-4D97-AF65-F5344CB8AC3E}">
        <p14:creationId xmlns:p14="http://schemas.microsoft.com/office/powerpoint/2010/main" val="370840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3292-FCFE-9369-C044-FBA807F76D65}"/>
              </a:ext>
            </a:extLst>
          </p:cNvPr>
          <p:cNvSpPr>
            <a:spLocks noGrp="1"/>
          </p:cNvSpPr>
          <p:nvPr>
            <p:ph type="title"/>
          </p:nvPr>
        </p:nvSpPr>
        <p:spPr/>
        <p:txBody>
          <a:bodyPr/>
          <a:lstStyle/>
          <a:p>
            <a:r>
              <a:rPr lang="en-GB" dirty="0"/>
              <a:t>Log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4DB8D1-DBEA-EA80-62FA-47B144471D63}"/>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ℒ</m:t>
                      </m:r>
                      <m:d>
                        <m:dPr>
                          <m:ctrlPr>
                            <a:rPr lang="en-GB" i="1" smtClean="0">
                              <a:latin typeface="Cambria Math" panose="02040503050406030204" pitchFamily="18" charset="0"/>
                              <a:ea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𝜃</m:t>
                          </m:r>
                        </m:e>
                        <m:e>
                          <m:r>
                            <a:rPr lang="en-GB" b="0" i="1" smtClean="0">
                              <a:latin typeface="Cambria Math" panose="02040503050406030204" pitchFamily="18" charset="0"/>
                              <a:ea typeface="Cambria Math" panose="02040503050406030204" pitchFamily="18" charset="0"/>
                            </a:rPr>
                            <m:t>𝑋</m:t>
                          </m:r>
                          <m:r>
                            <a:rPr lang="en-GB" b="0" i="1" smtClean="0">
                              <a:latin typeface="Cambria Math" panose="02040503050406030204" pitchFamily="18" charset="0"/>
                              <a:ea typeface="Cambria Math" panose="02040503050406030204" pitchFamily="18" charset="0"/>
                            </a:rPr>
                            <m:t>=10, </m:t>
                          </m:r>
                          <m:r>
                            <a:rPr lang="en-GB" b="0" i="1" smtClean="0">
                              <a:latin typeface="Cambria Math" panose="02040503050406030204" pitchFamily="18" charset="0"/>
                              <a:ea typeface="Cambria Math" panose="02040503050406030204" pitchFamily="18" charset="0"/>
                            </a:rPr>
                            <m:t>𝑁</m:t>
                          </m:r>
                          <m:r>
                            <a:rPr lang="en-GB" b="0" i="1" smtClean="0">
                              <a:latin typeface="Cambria Math" panose="02040503050406030204" pitchFamily="18" charset="0"/>
                              <a:ea typeface="Cambria Math" panose="02040503050406030204" pitchFamily="18" charset="0"/>
                            </a:rPr>
                            <m:t>=100</m:t>
                          </m:r>
                        </m:e>
                      </m:d>
                      <m:r>
                        <a:rPr lang="en-GB" b="0" i="1" smtClean="0">
                          <a:latin typeface="Cambria Math" panose="02040503050406030204" pitchFamily="18" charset="0"/>
                          <a:ea typeface="Cambria Math" panose="02040503050406030204" pitchFamily="18" charset="0"/>
                        </a:rPr>
                        <m:t>= </m:t>
                      </m:r>
                      <m:d>
                        <m:dPr>
                          <m:ctrlPr>
                            <a:rPr lang="en-GB" b="0" i="1" smtClean="0">
                              <a:latin typeface="Cambria Math" panose="02040503050406030204" pitchFamily="18" charset="0"/>
                              <a:ea typeface="Cambria Math" panose="02040503050406030204" pitchFamily="18" charset="0"/>
                            </a:rPr>
                          </m:ctrlPr>
                        </m:dPr>
                        <m:e>
                          <m:f>
                            <m:fPr>
                              <m:type m:val="noBa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100</m:t>
                              </m:r>
                            </m:num>
                            <m:den>
                              <m:r>
                                <a:rPr lang="en-GB" b="0" i="1" smtClean="0">
                                  <a:latin typeface="Cambria Math" panose="02040503050406030204" pitchFamily="18" charset="0"/>
                                  <a:ea typeface="Cambria Math" panose="02040503050406030204" pitchFamily="18" charset="0"/>
                                </a:rPr>
                                <m:t>10</m:t>
                              </m:r>
                            </m:den>
                          </m:f>
                        </m:e>
                      </m:d>
                      <m:r>
                        <a:rPr lang="en-GB" b="0" i="1" smtClean="0">
                          <a:latin typeface="Cambria Math" panose="02040503050406030204" pitchFamily="18" charset="0"/>
                          <a:ea typeface="Cambria Math" panose="02040503050406030204" pitchFamily="18" charset="0"/>
                        </a:rPr>
                        <m:t> </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𝜃</m:t>
                          </m:r>
                        </m:e>
                        <m:sup>
                          <m:r>
                            <a:rPr lang="en-GB" b="0" i="1" smtClean="0">
                              <a:latin typeface="Cambria Math" panose="02040503050406030204" pitchFamily="18" charset="0"/>
                              <a:ea typeface="Cambria Math" panose="02040503050406030204" pitchFamily="18" charset="0"/>
                            </a:rPr>
                            <m:t>10</m:t>
                          </m:r>
                        </m:sup>
                      </m:sSup>
                      <m:sSup>
                        <m:sSupPr>
                          <m:ctrlPr>
                            <a:rPr lang="en-GB" b="0" i="1" smtClean="0">
                              <a:latin typeface="Cambria Math" panose="02040503050406030204" pitchFamily="18" charset="0"/>
                              <a:ea typeface="Cambria Math" panose="02040503050406030204" pitchFamily="18" charset="0"/>
                            </a:rPr>
                          </m:ctrlPr>
                        </m:sSupPr>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𝜃</m:t>
                              </m:r>
                            </m:e>
                          </m:d>
                        </m:e>
                        <m:sup>
                          <m:r>
                            <a:rPr lang="en-GB" b="0" i="1" smtClean="0">
                              <a:latin typeface="Cambria Math" panose="02040503050406030204" pitchFamily="18" charset="0"/>
                              <a:ea typeface="Cambria Math" panose="02040503050406030204" pitchFamily="18" charset="0"/>
                            </a:rPr>
                            <m:t>90</m:t>
                          </m:r>
                        </m:sup>
                      </m:sSup>
                    </m:oMath>
                  </m:oMathPara>
                </a14:m>
                <a:endParaRPr lang="en-GB" dirty="0"/>
              </a:p>
              <a:p>
                <a:r>
                  <a:rPr lang="en-GB" dirty="0"/>
                  <a:t>How to find what value for theta will maximise this?</a:t>
                </a:r>
              </a:p>
              <a:p>
                <a:endParaRPr lang="en-GB" dirty="0"/>
              </a:p>
              <a:p>
                <a:r>
                  <a:rPr lang="en-GB" dirty="0"/>
                  <a:t>These three rules are going to help us: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r>
                            <m:rPr>
                              <m:sty m:val="p"/>
                            </m:rPr>
                            <a:rPr lang="en-GB" i="0" smtClean="0">
                              <a:latin typeface="Cambria Math" panose="02040503050406030204" pitchFamily="18" charset="0"/>
                            </a:rPr>
                            <m:t>log</m:t>
                          </m:r>
                        </m:fName>
                        <m:e>
                          <m:d>
                            <m:dPr>
                              <m:ctrlPr>
                                <a:rPr lang="en-GB" i="1" smtClean="0">
                                  <a:latin typeface="Cambria Math" panose="02040503050406030204" pitchFamily="18" charset="0"/>
                                </a:rPr>
                              </m:ctrlPr>
                            </m:dPr>
                            <m:e>
                              <m:r>
                                <a:rPr lang="en-GB" b="0" i="1" smtClean="0">
                                  <a:latin typeface="Cambria Math" panose="02040503050406030204" pitchFamily="18" charset="0"/>
                                </a:rPr>
                                <m:t>𝑎𝑏</m:t>
                              </m:r>
                            </m:e>
                          </m:d>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r>
                                    <a:rPr lang="en-GB" i="1">
                                      <a:latin typeface="Cambria Math" panose="02040503050406030204" pitchFamily="18" charset="0"/>
                                    </a:rPr>
                                    <m:t>𝑎</m:t>
                                  </m:r>
                                </m:e>
                              </m:d>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r>
                                        <a:rPr lang="en-GB" i="1">
                                          <a:latin typeface="Cambria Math" panose="02040503050406030204" pitchFamily="18" charset="0"/>
                                        </a:rPr>
                                        <m:t>𝑏</m:t>
                                      </m:r>
                                    </m:e>
                                  </m:d>
                                  <m:r>
                                    <a:rPr lang="en-GB" i="1">
                                      <a:latin typeface="Cambria Math" panose="02040503050406030204" pitchFamily="18" charset="0"/>
                                    </a:rPr>
                                    <m:t> </m:t>
                                  </m:r>
                                </m:e>
                              </m:func>
                              <m:r>
                                <m:rPr>
                                  <m:nor/>
                                </m:rPr>
                                <a:rPr lang="en-GB" dirty="0"/>
                                <m:t> </m:t>
                              </m:r>
                            </m:e>
                          </m:func>
                          <m:r>
                            <m:rPr>
                              <m:nor/>
                            </m:rPr>
                            <a:rPr lang="en-GB" dirty="0"/>
                            <m:t> </m:t>
                          </m:r>
                        </m:e>
                      </m:func>
                    </m:oMath>
                  </m:oMathPara>
                </a14:m>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r>
                            <m:rPr>
                              <m:sty m:val="p"/>
                            </m:rPr>
                            <a:rPr lang="en-GB" i="0" smtClean="0">
                              <a:latin typeface="Cambria Math" panose="02040503050406030204" pitchFamily="18" charset="0"/>
                            </a:rPr>
                            <m:t>log</m:t>
                          </m:r>
                        </m:fName>
                        <m:e>
                          <m:d>
                            <m:dPr>
                              <m:ctrlPr>
                                <a:rPr lang="en-GB" i="1" smtClean="0">
                                  <a:latin typeface="Cambria Math" panose="02040503050406030204" pitchFamily="18" charset="0"/>
                                </a:rPr>
                              </m:ctrlPr>
                            </m:dPr>
                            <m:e>
                              <m:sSup>
                                <m:sSupPr>
                                  <m:ctrlPr>
                                    <a:rPr lang="en-GB"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𝑏</m:t>
                                  </m:r>
                                </m:sup>
                              </m:sSup>
                            </m:e>
                          </m:d>
                          <m:r>
                            <a:rPr lang="en-GB" b="0" i="1" smtClean="0">
                              <a:latin typeface="Cambria Math" panose="02040503050406030204" pitchFamily="18" charset="0"/>
                            </a:rPr>
                            <m:t>=</m:t>
                          </m:r>
                          <m:func>
                            <m:funcPr>
                              <m:ctrlPr>
                                <a:rPr lang="en-GB" i="1">
                                  <a:latin typeface="Cambria Math" panose="02040503050406030204" pitchFamily="18" charset="0"/>
                                </a:rPr>
                              </m:ctrlPr>
                            </m:funcPr>
                            <m:fName>
                              <m:r>
                                <m:rPr>
                                  <m:sty m:val="p"/>
                                </m:rPr>
                                <a:rPr lang="en-GB" b="0" i="0" smtClean="0">
                                  <a:latin typeface="Cambria Math" panose="02040503050406030204" pitchFamily="18" charset="0"/>
                                </a:rPr>
                                <m:t>b</m:t>
                              </m:r>
                              <m:r>
                                <a:rPr lang="en-GB" b="0" i="0" smtClean="0">
                                  <a:latin typeface="Cambria Math" panose="02040503050406030204" pitchFamily="18" charset="0"/>
                                </a:rPr>
                                <m:t> </m:t>
                              </m:r>
                              <m:r>
                                <m:rPr>
                                  <m:sty m:val="p"/>
                                </m:rPr>
                                <a:rPr lang="en-GB">
                                  <a:latin typeface="Cambria Math" panose="02040503050406030204" pitchFamily="18" charset="0"/>
                                </a:rPr>
                                <m:t>log</m:t>
                              </m:r>
                            </m:fName>
                            <m:e>
                              <m:d>
                                <m:dPr>
                                  <m:ctrlPr>
                                    <a:rPr lang="en-GB" i="1">
                                      <a:latin typeface="Cambria Math" panose="02040503050406030204" pitchFamily="18" charset="0"/>
                                    </a:rPr>
                                  </m:ctrlPr>
                                </m:dPr>
                                <m:e>
                                  <m:r>
                                    <a:rPr lang="en-GB" i="1">
                                      <a:latin typeface="Cambria Math" panose="02040503050406030204" pitchFamily="18" charset="0"/>
                                    </a:rPr>
                                    <m:t>𝑎</m:t>
                                  </m:r>
                                </m:e>
                              </m:d>
                            </m:e>
                          </m:func>
                          <m:r>
                            <m:rPr>
                              <m:nor/>
                            </m:rPr>
                            <a:rPr lang="en-GB" dirty="0"/>
                            <m:t> </m:t>
                          </m:r>
                        </m:e>
                      </m:func>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𝑑</m:t>
                          </m:r>
                        </m:num>
                        <m:den>
                          <m:r>
                            <a:rPr lang="en-GB" b="0" i="1" smtClean="0">
                              <a:latin typeface="Cambria Math" panose="02040503050406030204" pitchFamily="18" charset="0"/>
                            </a:rPr>
                            <m:t>𝑑𝑥</m:t>
                          </m:r>
                        </m:den>
                      </m:f>
                      <m:d>
                        <m:dPr>
                          <m:ctrlPr>
                            <a:rPr lang="en-GB" b="0" i="1" smtClean="0">
                              <a:latin typeface="Cambria Math" panose="02040503050406030204" pitchFamily="18" charset="0"/>
                            </a:rPr>
                          </m:ctrlPr>
                        </m:dPr>
                        <m:e>
                          <m:func>
                            <m:funcPr>
                              <m:ctrlPr>
                                <a:rPr lang="en-GB" b="0" i="1" smtClean="0">
                                  <a:latin typeface="Cambria Math" panose="02040503050406030204" pitchFamily="18" charset="0"/>
                                </a:rPr>
                              </m:ctrlPr>
                            </m:funcPr>
                            <m:fName>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log</m:t>
                                  </m:r>
                                </m:e>
                                <m:sub>
                                  <m:r>
                                    <a:rPr lang="en-GB" b="0" i="1" smtClean="0">
                                      <a:latin typeface="Cambria Math" panose="02040503050406030204" pitchFamily="18" charset="0"/>
                                    </a:rPr>
                                    <m:t>𝑎</m:t>
                                  </m:r>
                                </m:sub>
                              </m:sSub>
                            </m:fName>
                            <m:e>
                              <m:r>
                                <a:rPr lang="en-GB" b="0" i="1" smtClean="0">
                                  <a:latin typeface="Cambria Math" panose="02040503050406030204" pitchFamily="18" charset="0"/>
                                </a:rPr>
                                <m:t>𝑥</m:t>
                              </m:r>
                            </m:e>
                          </m:func>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𝑥</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r>
                                <a:rPr lang="en-GB" b="0" i="1" smtClean="0">
                                  <a:latin typeface="Cambria Math" panose="02040503050406030204" pitchFamily="18" charset="0"/>
                                </a:rPr>
                                <m:t>𝑎</m:t>
                              </m:r>
                            </m:e>
                          </m:func>
                        </m:den>
                      </m:f>
                    </m:oMath>
                  </m:oMathPara>
                </a14:m>
                <a:endParaRPr lang="en-GB" dirty="0"/>
              </a:p>
            </p:txBody>
          </p:sp>
        </mc:Choice>
        <mc:Fallback xmlns="">
          <p:sp>
            <p:nvSpPr>
              <p:cNvPr id="3" name="Content Placeholder 2">
                <a:extLst>
                  <a:ext uri="{FF2B5EF4-FFF2-40B4-BE49-F238E27FC236}">
                    <a16:creationId xmlns:a16="http://schemas.microsoft.com/office/drawing/2014/main" id="{914DB8D1-DBEA-EA80-62FA-47B144471D63}"/>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75BA719-E2A5-C700-5B89-5C5EBA8890D5}"/>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0004D8B-BB08-1504-79CC-D15EBA707A18}"/>
                  </a:ext>
                </a:extLst>
              </p14:cNvPr>
              <p14:cNvContentPartPr/>
              <p14:nvPr/>
            </p14:nvContentPartPr>
            <p14:xfrm>
              <a:off x="2129400" y="417960"/>
              <a:ext cx="9718920" cy="5633640"/>
            </p14:xfrm>
          </p:contentPart>
        </mc:Choice>
        <mc:Fallback>
          <p:pic>
            <p:nvPicPr>
              <p:cNvPr id="5" name="Ink 4">
                <a:extLst>
                  <a:ext uri="{FF2B5EF4-FFF2-40B4-BE49-F238E27FC236}">
                    <a16:creationId xmlns:a16="http://schemas.microsoft.com/office/drawing/2014/main" id="{F0004D8B-BB08-1504-79CC-D15EBA707A18}"/>
                  </a:ext>
                </a:extLst>
              </p:cNvPr>
              <p:cNvPicPr/>
              <p:nvPr/>
            </p:nvPicPr>
            <p:blipFill>
              <a:blip r:embed="rId4"/>
              <a:stretch>
                <a:fillRect/>
              </a:stretch>
            </p:blipFill>
            <p:spPr>
              <a:xfrm>
                <a:off x="2120040" y="408600"/>
                <a:ext cx="9737640" cy="5652360"/>
              </a:xfrm>
              <a:prstGeom prst="rect">
                <a:avLst/>
              </a:prstGeom>
            </p:spPr>
          </p:pic>
        </mc:Fallback>
      </mc:AlternateContent>
    </p:spTree>
    <p:extLst>
      <p:ext uri="{BB962C8B-B14F-4D97-AF65-F5344CB8AC3E}">
        <p14:creationId xmlns:p14="http://schemas.microsoft.com/office/powerpoint/2010/main" val="3199666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F649-21B7-502F-B40B-424D311E8A3D}"/>
              </a:ext>
            </a:extLst>
          </p:cNvPr>
          <p:cNvSpPr>
            <a:spLocks noGrp="1"/>
          </p:cNvSpPr>
          <p:nvPr>
            <p:ph type="title"/>
          </p:nvPr>
        </p:nvSpPr>
        <p:spPr/>
        <p:txBody>
          <a:bodyPr/>
          <a:lstStyle/>
          <a:p>
            <a:r>
              <a:rPr lang="en-GB" dirty="0"/>
              <a:t>Maximising the Log likelihood*</a:t>
            </a:r>
          </a:p>
        </p:txBody>
      </p:sp>
      <p:sp>
        <p:nvSpPr>
          <p:cNvPr id="3" name="Content Placeholder 2">
            <a:extLst>
              <a:ext uri="{FF2B5EF4-FFF2-40B4-BE49-F238E27FC236}">
                <a16:creationId xmlns:a16="http://schemas.microsoft.com/office/drawing/2014/main" id="{B89FE3B7-C2B9-23D9-597E-080BB717DCDF}"/>
              </a:ext>
            </a:extLst>
          </p:cNvPr>
          <p:cNvSpPr>
            <a:spLocks noGrp="1"/>
          </p:cNvSpPr>
          <p:nvPr>
            <p:ph idx="1"/>
          </p:nvPr>
        </p:nvSpPr>
        <p:spPr/>
        <p:txBody>
          <a:bodyPr/>
          <a:lstStyle/>
          <a:p>
            <a:r>
              <a:rPr lang="en-GB" dirty="0"/>
              <a:t>To maximise the likelihood, calculate the log-likelihood, take the derivative and then set it equal to zero.</a:t>
            </a:r>
          </a:p>
          <a:p>
            <a:r>
              <a:rPr lang="en-GB" dirty="0"/>
              <a:t>We calculate the log-likelihood for simplicity of working with sums (+) instead of multiplications (x) [needed for the step below]</a:t>
            </a:r>
          </a:p>
          <a:p>
            <a:r>
              <a:rPr lang="en-GB" dirty="0"/>
              <a:t>We take the first derivative and set it to zero because the first derivative will give us the slope of change;</a:t>
            </a:r>
          </a:p>
          <a:p>
            <a:r>
              <a:rPr lang="en-GB" dirty="0"/>
              <a:t>And setting it to zero will give you the point that the point that the function is maximised. </a:t>
            </a:r>
          </a:p>
        </p:txBody>
      </p:sp>
      <p:sp>
        <p:nvSpPr>
          <p:cNvPr id="4" name="Slide Number Placeholder 3">
            <a:extLst>
              <a:ext uri="{FF2B5EF4-FFF2-40B4-BE49-F238E27FC236}">
                <a16:creationId xmlns:a16="http://schemas.microsoft.com/office/drawing/2014/main" id="{D5CAF33C-20EC-28F9-D33F-A5F77040F73E}"/>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spTree>
    <p:extLst>
      <p:ext uri="{BB962C8B-B14F-4D97-AF65-F5344CB8AC3E}">
        <p14:creationId xmlns:p14="http://schemas.microsoft.com/office/powerpoint/2010/main" val="1316636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DEF1-A825-1B19-F0C0-633ACD9B26E1}"/>
              </a:ext>
            </a:extLst>
          </p:cNvPr>
          <p:cNvSpPr>
            <a:spLocks noGrp="1"/>
          </p:cNvSpPr>
          <p:nvPr>
            <p:ph type="title"/>
          </p:nvPr>
        </p:nvSpPr>
        <p:spPr/>
        <p:txBody>
          <a:bodyPr/>
          <a:lstStyle/>
          <a:p>
            <a:r>
              <a:rPr lang="en-GB" dirty="0"/>
              <a:t>Why do we take the first derivative and set it to zero?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B4035-1B19-0C37-4303-4FEA87F8744F}"/>
                  </a:ext>
                </a:extLst>
              </p:cNvPr>
              <p:cNvSpPr>
                <a:spLocks noGrp="1"/>
              </p:cNvSpPr>
              <p:nvPr>
                <p:ph idx="1"/>
              </p:nvPr>
            </p:nvSpPr>
            <p:spPr/>
            <p:txBody>
              <a:bodyPr/>
              <a:lstStyle/>
              <a:p>
                <a:r>
                  <a:rPr lang="en-GB" kern="1200" dirty="0"/>
                  <a:t>Imagine the likelihood function as a hill. The top of the hill is where the likelihood is highest.</a:t>
                </a:r>
              </a:p>
              <a:p>
                <a:r>
                  <a:rPr lang="en-GB" kern="1200" dirty="0"/>
                  <a:t>That’s the parameter value we want. To find the top, we look at the slope of the hill. When you’re climbing up, the slope is positive; when you’re going down, it’s negative. At the very peak, the slope is flat, zero.</a:t>
                </a:r>
              </a:p>
              <a:p>
                <a:r>
                  <a:rPr lang="en-GB" kern="1200" dirty="0"/>
                  <a:t>The first derivative tells us the slope. So, by taking the derivative of the log-likelihood and setting it to zero, we’re finding the point where the slope is flat, the maximum. This is why solving</a:t>
                </a:r>
              </a:p>
              <a:p>
                <a:pPr lvl="1"/>
                <a14:m>
                  <m:oMath xmlns:m="http://schemas.openxmlformats.org/officeDocument/2006/math">
                    <m:f>
                      <m:fPr>
                        <m:ctrlPr>
                          <a:rPr lang="ar-AE" i="1" kern="1200">
                            <a:latin typeface="Cambria Math" panose="02040503050406030204" pitchFamily="18" charset="0"/>
                          </a:rPr>
                        </m:ctrlPr>
                      </m:fPr>
                      <m:num>
                        <m:r>
                          <a:rPr lang="ar-AE" i="1" kern="1200">
                            <a:latin typeface="Cambria Math" panose="02040503050406030204" pitchFamily="18" charset="0"/>
                          </a:rPr>
                          <m:t>𝑑</m:t>
                        </m:r>
                        <m:r>
                          <a:rPr lang="ar-AE" kern="1200">
                            <a:latin typeface="Cambria Math" panose="02040503050406030204" pitchFamily="18" charset="0"/>
                          </a:rPr>
                          <m:t>ℓ</m:t>
                        </m:r>
                        <m:d>
                          <m:dPr>
                            <m:ctrlPr>
                              <a:rPr lang="ar-AE" i="1" kern="1200">
                                <a:latin typeface="Cambria Math" panose="02040503050406030204" pitchFamily="18" charset="0"/>
                              </a:rPr>
                            </m:ctrlPr>
                          </m:dPr>
                          <m:e>
                            <m:r>
                              <a:rPr lang="ar-AE" i="1" kern="1200">
                                <a:latin typeface="Cambria Math" panose="02040503050406030204" pitchFamily="18" charset="0"/>
                              </a:rPr>
                              <m:t>𝜃</m:t>
                            </m:r>
                          </m:e>
                        </m:d>
                      </m:num>
                      <m:den>
                        <m:r>
                          <a:rPr lang="ar-AE" i="1" kern="1200">
                            <a:latin typeface="Cambria Math" panose="02040503050406030204" pitchFamily="18" charset="0"/>
                          </a:rPr>
                          <m:t>𝑑</m:t>
                        </m:r>
                        <m:r>
                          <a:rPr lang="ar-AE" i="1" kern="1200">
                            <a:latin typeface="Cambria Math" panose="02040503050406030204" pitchFamily="18" charset="0"/>
                          </a:rPr>
                          <m:t>𝜃</m:t>
                        </m:r>
                      </m:den>
                    </m:f>
                    <m:r>
                      <a:rPr lang="ar-AE" kern="1200">
                        <a:latin typeface="Cambria Math" panose="02040503050406030204" pitchFamily="18" charset="0"/>
                      </a:rPr>
                      <m:t>=0</m:t>
                    </m:r>
                  </m:oMath>
                </a14:m>
                <a:endParaRPr lang="ar-AE" dirty="0"/>
              </a:p>
              <a:p>
                <a:pPr lvl="1"/>
                <a:r>
                  <a:rPr lang="en-GB" kern="1200" dirty="0"/>
                  <a:t>gives us the Maximum Likelihood Estimate.</a:t>
                </a:r>
              </a:p>
              <a:p>
                <a:endParaRPr lang="en-GB" dirty="0"/>
              </a:p>
              <a:p>
                <a:endParaRPr lang="en-GB" dirty="0"/>
              </a:p>
              <a:p>
                <a:pPr marL="0" indent="0">
                  <a:buNone/>
                </a:pPr>
                <a:r>
                  <a:rPr lang="en-GB" dirty="0"/>
                  <a:t> </a:t>
                </a:r>
              </a:p>
            </p:txBody>
          </p:sp>
        </mc:Choice>
        <mc:Fallback xmlns="">
          <p:sp>
            <p:nvSpPr>
              <p:cNvPr id="3" name="Content Placeholder 2">
                <a:extLst>
                  <a:ext uri="{FF2B5EF4-FFF2-40B4-BE49-F238E27FC236}">
                    <a16:creationId xmlns:a16="http://schemas.microsoft.com/office/drawing/2014/main" id="{685B4035-1B19-0C37-4303-4FEA87F8744F}"/>
                  </a:ext>
                </a:extLst>
              </p:cNvPr>
              <p:cNvSpPr>
                <a:spLocks noGrp="1" noRot="1" noChangeAspect="1" noMove="1" noResize="1" noEditPoints="1" noAdjustHandles="1" noChangeArrowheads="1" noChangeShapeType="1" noTextEdit="1"/>
              </p:cNvSpPr>
              <p:nvPr>
                <p:ph idx="1"/>
              </p:nvPr>
            </p:nvSpPr>
            <p:spPr>
              <a:blipFill>
                <a:blip r:embed="rId3"/>
                <a:stretch>
                  <a:fillRect l="-925" t="-1018" r="-150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715B3B7-4F8C-0F23-C2F6-3F979DDC826B}"/>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0148F056-47CD-B79B-5B1E-1E6B693D5DB6}"/>
                  </a:ext>
                </a:extLst>
              </p14:cNvPr>
              <p14:cNvContentPartPr/>
              <p14:nvPr/>
            </p14:nvContentPartPr>
            <p14:xfrm>
              <a:off x="1217520" y="309960"/>
              <a:ext cx="7718040" cy="5355000"/>
            </p14:xfrm>
          </p:contentPart>
        </mc:Choice>
        <mc:Fallback>
          <p:pic>
            <p:nvPicPr>
              <p:cNvPr id="5" name="Ink 4">
                <a:extLst>
                  <a:ext uri="{FF2B5EF4-FFF2-40B4-BE49-F238E27FC236}">
                    <a16:creationId xmlns:a16="http://schemas.microsoft.com/office/drawing/2014/main" id="{0148F056-47CD-B79B-5B1E-1E6B693D5DB6}"/>
                  </a:ext>
                </a:extLst>
              </p:cNvPr>
              <p:cNvPicPr/>
              <p:nvPr/>
            </p:nvPicPr>
            <p:blipFill>
              <a:blip r:embed="rId5"/>
              <a:stretch>
                <a:fillRect/>
              </a:stretch>
            </p:blipFill>
            <p:spPr>
              <a:xfrm>
                <a:off x="1208160" y="300600"/>
                <a:ext cx="7736760" cy="5373720"/>
              </a:xfrm>
              <a:prstGeom prst="rect">
                <a:avLst/>
              </a:prstGeom>
            </p:spPr>
          </p:pic>
        </mc:Fallback>
      </mc:AlternateContent>
    </p:spTree>
    <p:extLst>
      <p:ext uri="{BB962C8B-B14F-4D97-AF65-F5344CB8AC3E}">
        <p14:creationId xmlns:p14="http://schemas.microsoft.com/office/powerpoint/2010/main" val="2535071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A662-CAAD-AE02-C809-E6C125C0B167}"/>
              </a:ext>
            </a:extLst>
          </p:cNvPr>
          <p:cNvSpPr>
            <a:spLocks noGrp="1"/>
          </p:cNvSpPr>
          <p:nvPr>
            <p:ph type="title"/>
          </p:nvPr>
        </p:nvSpPr>
        <p:spPr/>
        <p:txBody>
          <a:bodyPr/>
          <a:lstStyle/>
          <a:p>
            <a:r>
              <a:rPr lang="en-GB" dirty="0">
                <a:effectLst/>
              </a:rPr>
              <a:t>Conditional probability</a:t>
            </a:r>
            <a:endParaRPr lang="en-US" dirty="0"/>
          </a:p>
        </p:txBody>
      </p:sp>
      <p:sp>
        <p:nvSpPr>
          <p:cNvPr id="3" name="Content Placeholder 2">
            <a:extLst>
              <a:ext uri="{FF2B5EF4-FFF2-40B4-BE49-F238E27FC236}">
                <a16:creationId xmlns:a16="http://schemas.microsoft.com/office/drawing/2014/main" id="{5B0F77EB-8808-E4AA-5EAD-B71FC9D0677C}"/>
              </a:ext>
            </a:extLst>
          </p:cNvPr>
          <p:cNvSpPr>
            <a:spLocks noGrp="1"/>
          </p:cNvSpPr>
          <p:nvPr>
            <p:ph idx="1"/>
          </p:nvPr>
        </p:nvSpPr>
        <p:spPr/>
        <p:txBody>
          <a:bodyPr/>
          <a:lstStyle/>
          <a:p>
            <a:r>
              <a:rPr lang="en-GB" dirty="0">
                <a:effectLst/>
              </a:rPr>
              <a:t>We define the conditional probability of event A, given that event B is true, as follows:</a:t>
            </a:r>
          </a:p>
          <a:p>
            <a:endParaRPr lang="en-US" dirty="0"/>
          </a:p>
        </p:txBody>
      </p:sp>
      <p:sp>
        <p:nvSpPr>
          <p:cNvPr id="4" name="Slide Number Placeholder 3">
            <a:extLst>
              <a:ext uri="{FF2B5EF4-FFF2-40B4-BE49-F238E27FC236}">
                <a16:creationId xmlns:a16="http://schemas.microsoft.com/office/drawing/2014/main" id="{577785AF-D66D-86B8-B220-3DCC04712599}"/>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pic>
        <p:nvPicPr>
          <p:cNvPr id="6" name="Picture 5" descr="Text, whiteboard&#10;&#10;Description automatically generated">
            <a:extLst>
              <a:ext uri="{FF2B5EF4-FFF2-40B4-BE49-F238E27FC236}">
                <a16:creationId xmlns:a16="http://schemas.microsoft.com/office/drawing/2014/main" id="{A91DFCFB-4FB2-ED96-78ED-69A63139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074" y="2258040"/>
            <a:ext cx="5596122" cy="1427976"/>
          </a:xfrm>
          <a:prstGeom prst="rect">
            <a:avLst/>
          </a:prstGeom>
        </p:spPr>
      </p:pic>
      <p:sp>
        <p:nvSpPr>
          <p:cNvPr id="5" name="Oval 4">
            <a:extLst>
              <a:ext uri="{FF2B5EF4-FFF2-40B4-BE49-F238E27FC236}">
                <a16:creationId xmlns:a16="http://schemas.microsoft.com/office/drawing/2014/main" id="{21BDA4E5-1348-9B2D-CE5A-84CA682EDDE1}"/>
              </a:ext>
            </a:extLst>
          </p:cNvPr>
          <p:cNvSpPr/>
          <p:nvPr/>
        </p:nvSpPr>
        <p:spPr>
          <a:xfrm>
            <a:off x="4454218" y="3863167"/>
            <a:ext cx="1489591" cy="1425734"/>
          </a:xfrm>
          <a:prstGeom prst="ellipse">
            <a:avLst/>
          </a:prstGeom>
          <a:solidFill>
            <a:srgbClr val="FF000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97D53D84-EC46-A4CE-2BA9-E3B34F240D35}"/>
              </a:ext>
            </a:extLst>
          </p:cNvPr>
          <p:cNvSpPr/>
          <p:nvPr/>
        </p:nvSpPr>
        <p:spPr>
          <a:xfrm>
            <a:off x="5577543" y="3838416"/>
            <a:ext cx="1489591" cy="1425734"/>
          </a:xfrm>
          <a:prstGeom prst="ellipse">
            <a:avLst/>
          </a:prstGeom>
          <a:solidFill>
            <a:srgbClr val="0070C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9" name="Straight Arrow Connector 8">
            <a:extLst>
              <a:ext uri="{FF2B5EF4-FFF2-40B4-BE49-F238E27FC236}">
                <a16:creationId xmlns:a16="http://schemas.microsoft.com/office/drawing/2014/main" id="{F7920E94-B952-0568-C076-D06278DFB0F4}"/>
              </a:ext>
            </a:extLst>
          </p:cNvPr>
          <p:cNvCxnSpPr>
            <a:cxnSpLocks/>
          </p:cNvCxnSpPr>
          <p:nvPr/>
        </p:nvCxnSpPr>
        <p:spPr>
          <a:xfrm>
            <a:off x="5750362" y="4553361"/>
            <a:ext cx="2160240" cy="863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1EB6F0-F56B-8142-737F-2213F32DDC23}"/>
              </a:ext>
            </a:extLst>
          </p:cNvPr>
          <p:cNvSpPr txBox="1"/>
          <p:nvPr/>
        </p:nvSpPr>
        <p:spPr>
          <a:xfrm>
            <a:off x="7825542" y="5347351"/>
            <a:ext cx="902811" cy="369332"/>
          </a:xfrm>
          <a:prstGeom prst="rect">
            <a:avLst/>
          </a:prstGeom>
          <a:noFill/>
        </p:spPr>
        <p:txBody>
          <a:bodyPr wrap="none" rtlCol="0">
            <a:spAutoFit/>
          </a:bodyPr>
          <a:lstStyle/>
          <a:p>
            <a:r>
              <a:rPr lang="en-GB" dirty="0"/>
              <a:t>p(A,B) </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506B8239-DD2B-2CCA-406D-38E15A7943B6}"/>
                  </a:ext>
                </a:extLst>
              </p14:cNvPr>
              <p14:cNvContentPartPr/>
              <p14:nvPr/>
            </p14:nvContentPartPr>
            <p14:xfrm>
              <a:off x="1746720" y="2156040"/>
              <a:ext cx="4293720" cy="3826080"/>
            </p14:xfrm>
          </p:contentPart>
        </mc:Choice>
        <mc:Fallback>
          <p:pic>
            <p:nvPicPr>
              <p:cNvPr id="8" name="Ink 7">
                <a:extLst>
                  <a:ext uri="{FF2B5EF4-FFF2-40B4-BE49-F238E27FC236}">
                    <a16:creationId xmlns:a16="http://schemas.microsoft.com/office/drawing/2014/main" id="{506B8239-DD2B-2CCA-406D-38E15A7943B6}"/>
                  </a:ext>
                </a:extLst>
              </p:cNvPr>
              <p:cNvPicPr/>
              <p:nvPr/>
            </p:nvPicPr>
            <p:blipFill>
              <a:blip r:embed="rId4"/>
              <a:stretch>
                <a:fillRect/>
              </a:stretch>
            </p:blipFill>
            <p:spPr>
              <a:xfrm>
                <a:off x="1737360" y="2146680"/>
                <a:ext cx="4312440" cy="3844800"/>
              </a:xfrm>
              <a:prstGeom prst="rect">
                <a:avLst/>
              </a:prstGeom>
            </p:spPr>
          </p:pic>
        </mc:Fallback>
      </mc:AlternateContent>
    </p:spTree>
    <p:extLst>
      <p:ext uri="{BB962C8B-B14F-4D97-AF65-F5344CB8AC3E}">
        <p14:creationId xmlns:p14="http://schemas.microsoft.com/office/powerpoint/2010/main" val="1411734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DB74-6FAE-CB8A-31FD-59057114A743}"/>
              </a:ext>
            </a:extLst>
          </p:cNvPr>
          <p:cNvSpPr>
            <a:spLocks noGrp="1"/>
          </p:cNvSpPr>
          <p:nvPr>
            <p:ph type="title"/>
          </p:nvPr>
        </p:nvSpPr>
        <p:spPr/>
        <p:txBody>
          <a:bodyPr/>
          <a:lstStyle/>
          <a:p>
            <a:r>
              <a:rPr lang="en-GB" dirty="0"/>
              <a:t>Maximising the Log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A92C4-9B19-CA9D-8A6D-FD1F61212B48}"/>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ℒ</m:t>
                      </m:r>
                      <m:d>
                        <m:dPr>
                          <m:ctrlPr>
                            <a:rPr lang="en-GB" sz="2000" i="1" smtClean="0">
                              <a:latin typeface="Cambria Math" panose="02040503050406030204" pitchFamily="18" charset="0"/>
                              <a:ea typeface="Cambria Math" panose="02040503050406030204" pitchFamily="18" charset="0"/>
                            </a:rPr>
                          </m:ctrlPr>
                        </m:dPr>
                        <m:e>
                          <m:r>
                            <a:rPr lang="en-GB" sz="2000" i="1" smtClean="0">
                              <a:latin typeface="Cambria Math" panose="02040503050406030204" pitchFamily="18" charset="0"/>
                              <a:ea typeface="Cambria Math" panose="02040503050406030204" pitchFamily="18" charset="0"/>
                            </a:rPr>
                            <m:t>𝜃</m:t>
                          </m:r>
                        </m:e>
                        <m:e>
                          <m:r>
                            <a:rPr lang="en-GB" sz="2000" b="0" i="1" smtClean="0">
                              <a:latin typeface="Cambria Math" panose="02040503050406030204" pitchFamily="18" charset="0"/>
                              <a:ea typeface="Cambria Math" panose="02040503050406030204" pitchFamily="18" charset="0"/>
                            </a:rPr>
                            <m:t>𝑋</m:t>
                          </m:r>
                          <m:r>
                            <a:rPr lang="en-GB" sz="2000" b="0" i="1" smtClean="0">
                              <a:latin typeface="Cambria Math" panose="02040503050406030204" pitchFamily="18" charset="0"/>
                              <a:ea typeface="Cambria Math" panose="02040503050406030204" pitchFamily="18" charset="0"/>
                            </a:rPr>
                            <m:t>=10, </m:t>
                          </m:r>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=100</m:t>
                          </m:r>
                        </m:e>
                      </m:d>
                      <m:r>
                        <a:rPr lang="en-GB" sz="2000" b="0" i="1" smtClean="0">
                          <a:latin typeface="Cambria Math" panose="02040503050406030204" pitchFamily="18" charset="0"/>
                          <a:ea typeface="Cambria Math" panose="02040503050406030204" pitchFamily="18" charset="0"/>
                        </a:rPr>
                        <m:t>= </m:t>
                      </m:r>
                      <m:d>
                        <m:dPr>
                          <m:ctrlPr>
                            <a:rPr lang="en-GB" sz="2000" b="0" i="1" smtClean="0">
                              <a:latin typeface="Cambria Math" panose="02040503050406030204" pitchFamily="18" charset="0"/>
                              <a:ea typeface="Cambria Math" panose="02040503050406030204" pitchFamily="18" charset="0"/>
                            </a:rPr>
                          </m:ctrlPr>
                        </m:dPr>
                        <m:e>
                          <m:f>
                            <m:fPr>
                              <m:type m:val="noBa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100</m:t>
                              </m:r>
                            </m:num>
                            <m:den>
                              <m:r>
                                <a:rPr lang="en-GB" sz="2000" b="0" i="1" smtClean="0">
                                  <a:latin typeface="Cambria Math" panose="02040503050406030204" pitchFamily="18" charset="0"/>
                                  <a:ea typeface="Cambria Math" panose="02040503050406030204" pitchFamily="18" charset="0"/>
                                </a:rPr>
                                <m:t>10</m:t>
                              </m:r>
                            </m:den>
                          </m:f>
                        </m:e>
                      </m:d>
                      <m:r>
                        <a:rPr lang="en-GB" sz="2000" b="0" i="1" smtClean="0">
                          <a:latin typeface="Cambria Math" panose="02040503050406030204" pitchFamily="18" charset="0"/>
                          <a:ea typeface="Cambria Math" panose="02040503050406030204" pitchFamily="18" charset="0"/>
                        </a:rPr>
                        <m:t> </m:t>
                      </m:r>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𝜃</m:t>
                          </m:r>
                        </m:e>
                        <m:sup>
                          <m:r>
                            <a:rPr lang="en-GB" sz="2000" b="0" i="1" smtClean="0">
                              <a:latin typeface="Cambria Math" panose="02040503050406030204" pitchFamily="18" charset="0"/>
                              <a:ea typeface="Cambria Math" panose="02040503050406030204" pitchFamily="18" charset="0"/>
                            </a:rPr>
                            <m:t>10</m:t>
                          </m:r>
                        </m:sup>
                      </m:sSup>
                      <m:sSup>
                        <m:sSupPr>
                          <m:ctrlPr>
                            <a:rPr lang="en-GB" sz="2000" b="0" i="1" smtClean="0">
                              <a:latin typeface="Cambria Math" panose="02040503050406030204" pitchFamily="18" charset="0"/>
                              <a:ea typeface="Cambria Math" panose="02040503050406030204" pitchFamily="18" charset="0"/>
                            </a:rPr>
                          </m:ctrlPr>
                        </m:sSupPr>
                        <m:e>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𝜃</m:t>
                              </m:r>
                            </m:e>
                          </m:d>
                        </m:e>
                        <m:sup>
                          <m:r>
                            <a:rPr lang="en-GB" sz="2000" b="0" i="1" smtClean="0">
                              <a:latin typeface="Cambria Math" panose="02040503050406030204" pitchFamily="18" charset="0"/>
                              <a:ea typeface="Cambria Math" panose="02040503050406030204" pitchFamily="18" charset="0"/>
                            </a:rPr>
                            <m:t>90</m:t>
                          </m:r>
                        </m:sup>
                      </m:sSup>
                    </m:oMath>
                  </m:oMathPara>
                </a14:m>
                <a:endParaRPr lang="en-GB" sz="20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log</m:t>
                          </m:r>
                        </m:fName>
                        <m:e>
                          <m:d>
                            <m:dPr>
                              <m:ctrlPr>
                                <a:rPr lang="en-GB" sz="1800" i="1">
                                  <a:latin typeface="Cambria Math" panose="02040503050406030204" pitchFamily="18" charset="0"/>
                                </a:rPr>
                              </m:ctrlPr>
                            </m:dPr>
                            <m:e>
                              <m:r>
                                <a:rPr lang="en-GB" sz="1800" i="1">
                                  <a:latin typeface="Cambria Math" panose="02040503050406030204" pitchFamily="18" charset="0"/>
                                </a:rPr>
                                <m:t>𝑎𝑏</m:t>
                              </m:r>
                            </m:e>
                          </m:d>
                          <m:r>
                            <a:rPr lang="en-GB" sz="1800" i="1">
                              <a:latin typeface="Cambria Math" panose="02040503050406030204" pitchFamily="18" charset="0"/>
                            </a:rPr>
                            <m:t>=</m:t>
                          </m:r>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log</m:t>
                              </m:r>
                            </m:fName>
                            <m:e>
                              <m:d>
                                <m:dPr>
                                  <m:ctrlPr>
                                    <a:rPr lang="en-GB" sz="1800" i="1">
                                      <a:latin typeface="Cambria Math" panose="02040503050406030204" pitchFamily="18" charset="0"/>
                                    </a:rPr>
                                  </m:ctrlPr>
                                </m:dPr>
                                <m:e>
                                  <m:r>
                                    <a:rPr lang="en-GB" sz="1800" i="1">
                                      <a:latin typeface="Cambria Math" panose="02040503050406030204" pitchFamily="18" charset="0"/>
                                    </a:rPr>
                                    <m:t>𝑎</m:t>
                                  </m:r>
                                </m:e>
                              </m:d>
                              <m:r>
                                <a:rPr lang="en-GB" sz="1800" i="1">
                                  <a:latin typeface="Cambria Math" panose="02040503050406030204" pitchFamily="18" charset="0"/>
                                </a:rPr>
                                <m:t>+</m:t>
                              </m:r>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log</m:t>
                                  </m:r>
                                </m:fName>
                                <m:e>
                                  <m:d>
                                    <m:dPr>
                                      <m:ctrlPr>
                                        <a:rPr lang="en-GB" sz="1800" i="1">
                                          <a:latin typeface="Cambria Math" panose="02040503050406030204" pitchFamily="18" charset="0"/>
                                        </a:rPr>
                                      </m:ctrlPr>
                                    </m:dPr>
                                    <m:e>
                                      <m:r>
                                        <a:rPr lang="en-GB" sz="1800" i="1">
                                          <a:latin typeface="Cambria Math" panose="02040503050406030204" pitchFamily="18" charset="0"/>
                                        </a:rPr>
                                        <m:t>𝑏</m:t>
                                      </m:r>
                                    </m:e>
                                  </m:d>
                                  <m:r>
                                    <a:rPr lang="en-GB" sz="1800" i="1">
                                      <a:latin typeface="Cambria Math" panose="02040503050406030204" pitchFamily="18" charset="0"/>
                                    </a:rPr>
                                    <m:t> </m:t>
                                  </m:r>
                                </m:e>
                              </m:func>
                              <m:r>
                                <m:rPr>
                                  <m:nor/>
                                </m:rPr>
                                <a:rPr lang="en-GB" sz="1800" dirty="0"/>
                                <m:t> </m:t>
                              </m:r>
                            </m:e>
                          </m:func>
                          <m:r>
                            <m:rPr>
                              <m:nor/>
                            </m:rPr>
                            <a:rPr lang="en-GB" sz="1800" dirty="0"/>
                            <m:t> </m:t>
                          </m:r>
                        </m:e>
                      </m:func>
                    </m:oMath>
                  </m:oMathPara>
                </a14:m>
                <a:endParaRPr lang="en-GB" sz="1800" dirty="0"/>
              </a:p>
              <a:p>
                <a:pPr marL="0" indent="0">
                  <a:buNone/>
                </a:pPr>
                <a14:m>
                  <m:oMathPara xmlns:m="http://schemas.openxmlformats.org/officeDocument/2006/math">
                    <m:oMathParaPr>
                      <m:jc m:val="centerGroup"/>
                    </m:oMathParaPr>
                    <m:oMath xmlns:m="http://schemas.openxmlformats.org/officeDocument/2006/math">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log</m:t>
                          </m:r>
                        </m:fName>
                        <m:e>
                          <m:d>
                            <m:dPr>
                              <m:ctrlPr>
                                <a:rPr lang="en-GB" sz="1800" i="1">
                                  <a:latin typeface="Cambria Math" panose="02040503050406030204" pitchFamily="18" charset="0"/>
                                </a:rPr>
                              </m:ctrlPr>
                            </m:dPr>
                            <m:e>
                              <m:sSup>
                                <m:sSupPr>
                                  <m:ctrlPr>
                                    <a:rPr lang="en-GB" sz="1800" i="1">
                                      <a:latin typeface="Cambria Math" panose="02040503050406030204" pitchFamily="18" charset="0"/>
                                    </a:rPr>
                                  </m:ctrlPr>
                                </m:sSupPr>
                                <m:e>
                                  <m:r>
                                    <a:rPr lang="en-GB" sz="1800" i="1">
                                      <a:latin typeface="Cambria Math" panose="02040503050406030204" pitchFamily="18" charset="0"/>
                                    </a:rPr>
                                    <m:t>𝑎</m:t>
                                  </m:r>
                                </m:e>
                                <m:sup>
                                  <m:r>
                                    <a:rPr lang="en-GB" sz="1800" i="1">
                                      <a:latin typeface="Cambria Math" panose="02040503050406030204" pitchFamily="18" charset="0"/>
                                    </a:rPr>
                                    <m:t>𝑏</m:t>
                                  </m:r>
                                </m:sup>
                              </m:sSup>
                            </m:e>
                          </m:d>
                          <m:r>
                            <a:rPr lang="en-GB" sz="1800" i="1">
                              <a:latin typeface="Cambria Math" panose="02040503050406030204" pitchFamily="18" charset="0"/>
                            </a:rPr>
                            <m:t>=</m:t>
                          </m:r>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b</m:t>
                              </m:r>
                              <m:r>
                                <a:rPr lang="en-GB" sz="1800">
                                  <a:latin typeface="Cambria Math" panose="02040503050406030204" pitchFamily="18" charset="0"/>
                                </a:rPr>
                                <m:t> </m:t>
                              </m:r>
                              <m:r>
                                <m:rPr>
                                  <m:sty m:val="p"/>
                                </m:rPr>
                                <a:rPr lang="en-GB" sz="1800">
                                  <a:latin typeface="Cambria Math" panose="02040503050406030204" pitchFamily="18" charset="0"/>
                                </a:rPr>
                                <m:t>log</m:t>
                              </m:r>
                            </m:fName>
                            <m:e>
                              <m:d>
                                <m:dPr>
                                  <m:ctrlPr>
                                    <a:rPr lang="en-GB" sz="1800" i="1">
                                      <a:latin typeface="Cambria Math" panose="02040503050406030204" pitchFamily="18" charset="0"/>
                                    </a:rPr>
                                  </m:ctrlPr>
                                </m:dPr>
                                <m:e>
                                  <m:r>
                                    <a:rPr lang="en-GB" sz="1800" i="1">
                                      <a:latin typeface="Cambria Math" panose="02040503050406030204" pitchFamily="18" charset="0"/>
                                    </a:rPr>
                                    <m:t>𝑎</m:t>
                                  </m:r>
                                </m:e>
                              </m:d>
                            </m:e>
                          </m:func>
                          <m:r>
                            <m:rPr>
                              <m:nor/>
                            </m:rPr>
                            <a:rPr lang="en-GB" sz="1800" dirty="0"/>
                            <m:t> </m:t>
                          </m:r>
                        </m:e>
                      </m:func>
                    </m:oMath>
                  </m:oMathPara>
                </a14:m>
                <a:endParaRPr lang="en-GB" sz="1800" dirty="0"/>
              </a:p>
              <a:p>
                <a:pPr marL="0" indent="0" algn="ctr">
                  <a:buNone/>
                </a:pPr>
                <a14:m>
                  <m:oMathPara xmlns:m="http://schemas.openxmlformats.org/officeDocument/2006/math">
                    <m:oMathParaPr>
                      <m:jc m:val="centerGroup"/>
                    </m:oMathParaPr>
                    <m:oMath xmlns:m="http://schemas.openxmlformats.org/officeDocument/2006/math">
                      <m:f>
                        <m:fPr>
                          <m:ctrlPr>
                            <a:rPr lang="en-GB" sz="1800" i="1">
                              <a:latin typeface="Cambria Math" panose="02040503050406030204" pitchFamily="18" charset="0"/>
                            </a:rPr>
                          </m:ctrlPr>
                        </m:fPr>
                        <m:num>
                          <m:r>
                            <a:rPr lang="en-GB" sz="1800" i="1">
                              <a:latin typeface="Cambria Math" panose="02040503050406030204" pitchFamily="18" charset="0"/>
                            </a:rPr>
                            <m:t>𝑑</m:t>
                          </m:r>
                        </m:num>
                        <m:den>
                          <m:r>
                            <a:rPr lang="en-GB" sz="1800" i="1">
                              <a:latin typeface="Cambria Math" panose="02040503050406030204" pitchFamily="18" charset="0"/>
                            </a:rPr>
                            <m:t>𝑑𝑥</m:t>
                          </m:r>
                        </m:den>
                      </m:f>
                      <m:d>
                        <m:dPr>
                          <m:ctrlPr>
                            <a:rPr lang="en-GB" sz="1800" i="1">
                              <a:latin typeface="Cambria Math" panose="02040503050406030204" pitchFamily="18" charset="0"/>
                            </a:rPr>
                          </m:ctrlPr>
                        </m:dPr>
                        <m:e>
                          <m:func>
                            <m:funcPr>
                              <m:ctrlPr>
                                <a:rPr lang="en-GB" sz="1800" i="1">
                                  <a:latin typeface="Cambria Math" panose="02040503050406030204" pitchFamily="18" charset="0"/>
                                </a:rPr>
                              </m:ctrlPr>
                            </m:funcPr>
                            <m:fName>
                              <m:sSub>
                                <m:sSubPr>
                                  <m:ctrlPr>
                                    <a:rPr lang="en-GB" sz="1800" i="1">
                                      <a:latin typeface="Cambria Math" panose="02040503050406030204" pitchFamily="18" charset="0"/>
                                    </a:rPr>
                                  </m:ctrlPr>
                                </m:sSubPr>
                                <m:e>
                                  <m:r>
                                    <m:rPr>
                                      <m:sty m:val="p"/>
                                    </m:rPr>
                                    <a:rPr lang="en-GB" sz="1800">
                                      <a:latin typeface="Cambria Math" panose="02040503050406030204" pitchFamily="18" charset="0"/>
                                    </a:rPr>
                                    <m:t>log</m:t>
                                  </m:r>
                                </m:e>
                                <m:sub>
                                  <m:r>
                                    <a:rPr lang="en-GB" sz="1800" i="1">
                                      <a:latin typeface="Cambria Math" panose="02040503050406030204" pitchFamily="18" charset="0"/>
                                    </a:rPr>
                                    <m:t>𝑎</m:t>
                                  </m:r>
                                </m:sub>
                              </m:sSub>
                            </m:fName>
                            <m:e>
                              <m:r>
                                <a:rPr lang="en-GB" sz="1800" i="1">
                                  <a:latin typeface="Cambria Math" panose="02040503050406030204" pitchFamily="18" charset="0"/>
                                </a:rPr>
                                <m:t>𝑥</m:t>
                              </m:r>
                            </m:e>
                          </m:func>
                        </m:e>
                      </m:d>
                      <m:r>
                        <a:rPr lang="en-GB" sz="1800" i="1">
                          <a:latin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1</m:t>
                          </m:r>
                        </m:num>
                        <m:den>
                          <m:r>
                            <a:rPr lang="en-GB" sz="1800" i="1">
                              <a:latin typeface="Cambria Math" panose="02040503050406030204" pitchFamily="18" charset="0"/>
                            </a:rPr>
                            <m:t>𝑥</m:t>
                          </m:r>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ln</m:t>
                              </m:r>
                            </m:fName>
                            <m:e>
                              <m:r>
                                <a:rPr lang="en-GB" sz="1800" i="1">
                                  <a:latin typeface="Cambria Math" panose="02040503050406030204" pitchFamily="18" charset="0"/>
                                </a:rPr>
                                <m:t>𝑎</m:t>
                              </m:r>
                            </m:e>
                          </m:func>
                        </m:den>
                      </m:f>
                    </m:oMath>
                  </m:oMathPara>
                </a14:m>
                <a:endParaRPr lang="en-GB" sz="2000" dirty="0"/>
              </a:p>
              <a:p>
                <a:pPr marL="0" indent="0">
                  <a:buNone/>
                </a:pPr>
                <a14:m>
                  <m:oMathPara xmlns:m="http://schemas.openxmlformats.org/officeDocument/2006/math">
                    <m:oMathParaPr>
                      <m:jc m:val="centerGroup"/>
                    </m:oMathParaPr>
                    <m:oMath xmlns:m="http://schemas.openxmlformats.org/officeDocument/2006/math">
                      <m:func>
                        <m:funcPr>
                          <m:ctrlPr>
                            <a:rPr lang="en-GB" sz="2000" b="0" i="1" smtClean="0">
                              <a:latin typeface="Cambria Math" panose="02040503050406030204" pitchFamily="18" charset="0"/>
                              <a:ea typeface="Cambria Math" panose="02040503050406030204" pitchFamily="18" charset="0"/>
                            </a:rPr>
                          </m:ctrlPr>
                        </m:funcPr>
                        <m:fName>
                          <m:r>
                            <m:rPr>
                              <m:sty m:val="p"/>
                            </m:rPr>
                            <a:rPr lang="en-GB" sz="2000" b="0" i="0" smtClean="0">
                              <a:latin typeface="Cambria Math" panose="02040503050406030204" pitchFamily="18" charset="0"/>
                              <a:ea typeface="Cambria Math" panose="02040503050406030204" pitchFamily="18" charset="0"/>
                            </a:rPr>
                            <m:t>log</m:t>
                          </m:r>
                        </m:fName>
                        <m:e>
                          <m:r>
                            <a:rPr lang="en-GB" sz="2000" i="1">
                              <a:latin typeface="Cambria Math" panose="02040503050406030204" pitchFamily="18" charset="0"/>
                              <a:ea typeface="Cambria Math" panose="02040503050406030204" pitchFamily="18" charset="0"/>
                            </a:rPr>
                            <m:t>ℒ</m:t>
                          </m:r>
                          <m:d>
                            <m:dPr>
                              <m:ctrlPr>
                                <a:rPr lang="en-GB" sz="2000" i="1">
                                  <a:latin typeface="Cambria Math" panose="02040503050406030204" pitchFamily="18" charset="0"/>
                                  <a:ea typeface="Cambria Math" panose="02040503050406030204" pitchFamily="18" charset="0"/>
                                </a:rPr>
                              </m:ctrlPr>
                            </m:dPr>
                            <m:e>
                              <m:r>
                                <a:rPr lang="en-GB" sz="2000" i="1">
                                  <a:latin typeface="Cambria Math" panose="02040503050406030204" pitchFamily="18" charset="0"/>
                                  <a:ea typeface="Cambria Math" panose="02040503050406030204" pitchFamily="18" charset="0"/>
                                </a:rPr>
                                <m:t>𝜃</m:t>
                              </m:r>
                            </m:e>
                            <m:e>
                              <m:r>
                                <a:rPr lang="en-GB" sz="2000" i="1">
                                  <a:latin typeface="Cambria Math" panose="02040503050406030204" pitchFamily="18" charset="0"/>
                                  <a:ea typeface="Cambria Math" panose="02040503050406030204" pitchFamily="18" charset="0"/>
                                </a:rPr>
                                <m:t>𝑋</m:t>
                              </m:r>
                              <m:r>
                                <a:rPr lang="en-GB" sz="2000" i="1">
                                  <a:latin typeface="Cambria Math" panose="02040503050406030204" pitchFamily="18" charset="0"/>
                                  <a:ea typeface="Cambria Math" panose="02040503050406030204" pitchFamily="18" charset="0"/>
                                </a:rPr>
                                <m:t>=10, </m:t>
                              </m:r>
                              <m:r>
                                <a:rPr lang="en-GB" sz="2000" i="1">
                                  <a:latin typeface="Cambria Math" panose="02040503050406030204" pitchFamily="18" charset="0"/>
                                  <a:ea typeface="Cambria Math" panose="02040503050406030204" pitchFamily="18" charset="0"/>
                                </a:rPr>
                                <m:t>𝑁</m:t>
                              </m:r>
                              <m:r>
                                <a:rPr lang="en-GB" sz="2000" i="1">
                                  <a:latin typeface="Cambria Math" panose="02040503050406030204" pitchFamily="18" charset="0"/>
                                  <a:ea typeface="Cambria Math" panose="02040503050406030204" pitchFamily="18" charset="0"/>
                                </a:rPr>
                                <m:t>=100</m:t>
                              </m:r>
                            </m:e>
                          </m:d>
                        </m:e>
                      </m:func>
                      <m:r>
                        <a:rPr lang="en-GB" sz="2000" b="0" i="1" smtClean="0">
                          <a:latin typeface="Cambria Math" panose="02040503050406030204" pitchFamily="18" charset="0"/>
                          <a:ea typeface="Cambria Math" panose="02040503050406030204" pitchFamily="18" charset="0"/>
                        </a:rPr>
                        <m:t>=</m:t>
                      </m:r>
                      <m:func>
                        <m:funcPr>
                          <m:ctrlPr>
                            <a:rPr lang="en-GB" sz="2000" b="0" i="1" smtClean="0">
                              <a:latin typeface="Cambria Math" panose="02040503050406030204" pitchFamily="18" charset="0"/>
                              <a:ea typeface="Cambria Math" panose="02040503050406030204" pitchFamily="18" charset="0"/>
                            </a:rPr>
                          </m:ctrlPr>
                        </m:funcPr>
                        <m:fName>
                          <m:r>
                            <m:rPr>
                              <m:sty m:val="p"/>
                            </m:rPr>
                            <a:rPr lang="en-GB" sz="2000" b="0" i="0" smtClean="0">
                              <a:latin typeface="Cambria Math" panose="02040503050406030204" pitchFamily="18" charset="0"/>
                              <a:ea typeface="Cambria Math" panose="02040503050406030204" pitchFamily="18" charset="0"/>
                            </a:rPr>
                            <m:t>log</m:t>
                          </m:r>
                        </m:fName>
                        <m:e>
                          <m:d>
                            <m:dPr>
                              <m:ctrlPr>
                                <a:rPr lang="en-GB" sz="2000" i="1">
                                  <a:latin typeface="Cambria Math" panose="02040503050406030204" pitchFamily="18" charset="0"/>
                                  <a:ea typeface="Cambria Math" panose="02040503050406030204" pitchFamily="18" charset="0"/>
                                </a:rPr>
                              </m:ctrlPr>
                            </m:dPr>
                            <m:e>
                              <m:f>
                                <m:fPr>
                                  <m:type m:val="noBa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100</m:t>
                                  </m:r>
                                </m:num>
                                <m:den>
                                  <m:r>
                                    <a:rPr lang="en-GB" sz="2000" i="1">
                                      <a:latin typeface="Cambria Math" panose="02040503050406030204" pitchFamily="18" charset="0"/>
                                      <a:ea typeface="Cambria Math" panose="02040503050406030204" pitchFamily="18" charset="0"/>
                                    </a:rPr>
                                    <m:t>10</m:t>
                                  </m:r>
                                </m:den>
                              </m:f>
                            </m:e>
                          </m:d>
                          <m:r>
                            <a:rPr lang="en-GB" sz="2000" b="0" i="1" smtClean="0">
                              <a:latin typeface="Cambria Math" panose="02040503050406030204" pitchFamily="18" charset="0"/>
                              <a:ea typeface="Cambria Math" panose="02040503050406030204" pitchFamily="18" charset="0"/>
                            </a:rPr>
                            <m:t>+</m:t>
                          </m:r>
                        </m:e>
                      </m:func>
                      <m:func>
                        <m:funcPr>
                          <m:ctrlPr>
                            <a:rPr lang="en-GB" sz="2000" b="0" i="1" smtClean="0">
                              <a:latin typeface="Cambria Math" panose="02040503050406030204" pitchFamily="18" charset="0"/>
                              <a:ea typeface="Cambria Math" panose="02040503050406030204" pitchFamily="18" charset="0"/>
                            </a:rPr>
                          </m:ctrlPr>
                        </m:funcPr>
                        <m:fName>
                          <m:r>
                            <m:rPr>
                              <m:sty m:val="p"/>
                            </m:rPr>
                            <a:rPr lang="en-GB" sz="2000" b="0" i="0" smtClean="0">
                              <a:latin typeface="Cambria Math" panose="02040503050406030204" pitchFamily="18" charset="0"/>
                              <a:ea typeface="Cambria Math" panose="02040503050406030204" pitchFamily="18" charset="0"/>
                            </a:rPr>
                            <m:t>log</m:t>
                          </m:r>
                        </m:fName>
                        <m:e>
                          <m:sSup>
                            <m:sSupPr>
                              <m:ctrlPr>
                                <a:rPr lang="en-GB" sz="2000" i="1">
                                  <a:latin typeface="Cambria Math" panose="02040503050406030204" pitchFamily="18" charset="0"/>
                                  <a:ea typeface="Cambria Math" panose="02040503050406030204" pitchFamily="18" charset="0"/>
                                </a:rPr>
                              </m:ctrlPr>
                            </m:sSupPr>
                            <m:e>
                              <m:r>
                                <a:rPr lang="en-GB" sz="2000" i="1">
                                  <a:latin typeface="Cambria Math" panose="02040503050406030204" pitchFamily="18" charset="0"/>
                                  <a:ea typeface="Cambria Math" panose="02040503050406030204" pitchFamily="18" charset="0"/>
                                </a:rPr>
                                <m:t>𝜃</m:t>
                              </m:r>
                            </m:e>
                            <m:sup>
                              <m:r>
                                <a:rPr lang="en-GB" sz="2000" i="1">
                                  <a:latin typeface="Cambria Math" panose="02040503050406030204" pitchFamily="18" charset="0"/>
                                  <a:ea typeface="Cambria Math" panose="02040503050406030204" pitchFamily="18" charset="0"/>
                                </a:rPr>
                                <m:t>10</m:t>
                              </m:r>
                            </m:sup>
                          </m:sSup>
                          <m:r>
                            <a:rPr lang="en-GB" sz="2000" b="0" i="1" smtClean="0">
                              <a:latin typeface="Cambria Math" panose="02040503050406030204" pitchFamily="18" charset="0"/>
                              <a:ea typeface="Cambria Math" panose="02040503050406030204" pitchFamily="18" charset="0"/>
                            </a:rPr>
                            <m:t>+</m:t>
                          </m:r>
                          <m:func>
                            <m:funcPr>
                              <m:ctrlPr>
                                <a:rPr lang="en-GB" sz="2000" b="0" i="1" smtClean="0">
                                  <a:latin typeface="Cambria Math" panose="02040503050406030204" pitchFamily="18" charset="0"/>
                                  <a:ea typeface="Cambria Math" panose="02040503050406030204" pitchFamily="18" charset="0"/>
                                </a:rPr>
                              </m:ctrlPr>
                            </m:funcPr>
                            <m:fName>
                              <m:r>
                                <m:rPr>
                                  <m:sty m:val="p"/>
                                </m:rPr>
                                <a:rPr lang="en-GB" sz="2000" b="0" i="0" smtClean="0">
                                  <a:latin typeface="Cambria Math" panose="02040503050406030204" pitchFamily="18" charset="0"/>
                                  <a:ea typeface="Cambria Math" panose="02040503050406030204" pitchFamily="18" charset="0"/>
                                </a:rPr>
                                <m:t>log</m:t>
                              </m:r>
                            </m:fName>
                            <m:e>
                              <m:sSup>
                                <m:sSupPr>
                                  <m:ctrlPr>
                                    <a:rPr lang="en-GB" sz="2000" i="1">
                                      <a:latin typeface="Cambria Math" panose="02040503050406030204" pitchFamily="18" charset="0"/>
                                      <a:ea typeface="Cambria Math" panose="02040503050406030204" pitchFamily="18" charset="0"/>
                                    </a:rPr>
                                  </m:ctrlPr>
                                </m:sSupPr>
                                <m:e>
                                  <m:d>
                                    <m:dPr>
                                      <m:ctrlPr>
                                        <a:rPr lang="en-GB" sz="2000" i="1">
                                          <a:latin typeface="Cambria Math" panose="02040503050406030204" pitchFamily="18" charset="0"/>
                                          <a:ea typeface="Cambria Math" panose="02040503050406030204" pitchFamily="18" charset="0"/>
                                        </a:rPr>
                                      </m:ctrlPr>
                                    </m:dPr>
                                    <m:e>
                                      <m:r>
                                        <a:rPr lang="en-GB" sz="2000" i="1">
                                          <a:latin typeface="Cambria Math" panose="02040503050406030204" pitchFamily="18" charset="0"/>
                                          <a:ea typeface="Cambria Math" panose="02040503050406030204" pitchFamily="18" charset="0"/>
                                        </a:rPr>
                                        <m:t>1−</m:t>
                                      </m:r>
                                      <m:r>
                                        <a:rPr lang="en-GB" sz="2000" i="1">
                                          <a:latin typeface="Cambria Math" panose="02040503050406030204" pitchFamily="18" charset="0"/>
                                          <a:ea typeface="Cambria Math" panose="02040503050406030204" pitchFamily="18" charset="0"/>
                                        </a:rPr>
                                        <m:t>𝜃</m:t>
                                      </m:r>
                                    </m:e>
                                  </m:d>
                                </m:e>
                                <m:sup>
                                  <m:r>
                                    <a:rPr lang="en-GB" sz="2000" i="1">
                                      <a:latin typeface="Cambria Math" panose="02040503050406030204" pitchFamily="18" charset="0"/>
                                      <a:ea typeface="Cambria Math" panose="02040503050406030204" pitchFamily="18" charset="0"/>
                                    </a:rPr>
                                    <m:t>90</m:t>
                                  </m:r>
                                </m:sup>
                              </m:sSup>
                            </m:e>
                          </m:func>
                        </m:e>
                      </m:func>
                    </m:oMath>
                  </m:oMathPara>
                </a14:m>
                <a:endParaRPr lang="en-GB" sz="2000" dirty="0"/>
              </a:p>
              <a:p>
                <a:pPr marL="0" indent="0" algn="ctr">
                  <a:buNone/>
                </a:pPr>
                <a14:m>
                  <m:oMath xmlns:m="http://schemas.openxmlformats.org/officeDocument/2006/math">
                    <m:f>
                      <m:fPr>
                        <m:ctrlPr>
                          <a:rPr lang="en-GB" sz="2000" i="1" smtClean="0">
                            <a:latin typeface="Cambria Math" panose="02040503050406030204" pitchFamily="18" charset="0"/>
                          </a:rPr>
                        </m:ctrlPr>
                      </m:fPr>
                      <m:num>
                        <m:r>
                          <a:rPr lang="en-GB" sz="2000" i="1" smtClean="0">
                            <a:latin typeface="Cambria Math" panose="02040503050406030204" pitchFamily="18" charset="0"/>
                          </a:rPr>
                          <m:t>𝜕</m:t>
                        </m:r>
                        <m:r>
                          <a:rPr lang="en-GB" sz="2000" b="0" i="1" smtClean="0">
                            <a:latin typeface="Cambria Math" panose="02040503050406030204" pitchFamily="18" charset="0"/>
                          </a:rPr>
                          <m:t>𝑙</m:t>
                        </m:r>
                      </m:num>
                      <m:den>
                        <m:r>
                          <a:rPr lang="en-GB" sz="2000" i="1" smtClean="0">
                            <a:latin typeface="Cambria Math" panose="02040503050406030204" pitchFamily="18" charset="0"/>
                          </a:rPr>
                          <m:t>𝜕</m:t>
                        </m:r>
                        <m:r>
                          <a:rPr lang="en-GB" sz="2000" i="1">
                            <a:latin typeface="Cambria Math" panose="02040503050406030204" pitchFamily="18" charset="0"/>
                            <a:ea typeface="Cambria Math" panose="02040503050406030204" pitchFamily="18" charset="0"/>
                          </a:rPr>
                          <m:t>𝜃</m:t>
                        </m:r>
                      </m:den>
                    </m:f>
                    <m:r>
                      <a:rPr lang="en-GB" sz="2000" b="0" i="0" smtClean="0">
                        <a:latin typeface="Cambria Math" panose="02040503050406030204" pitchFamily="18" charset="0"/>
                      </a:rPr>
                      <m:t>=</m:t>
                    </m:r>
                    <m:r>
                      <m:rPr>
                        <m:sty m:val="p"/>
                      </m:rPr>
                      <a:rPr lang="en-GB" sz="2000" b="0" i="0" smtClean="0">
                        <a:latin typeface="Cambria Math" panose="02040503050406030204" pitchFamily="18" charset="0"/>
                      </a:rPr>
                      <m:t>lna</m:t>
                    </m:r>
                    <m:r>
                      <a:rPr lang="en-GB" sz="2000" b="0" i="0"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10</m:t>
                        </m:r>
                      </m:num>
                      <m:den>
                        <m:acc>
                          <m:accPr>
                            <m:chr m:val="̂"/>
                            <m:ctrlPr>
                              <a:rPr lang="en-GB" sz="2000" b="0" i="1" smtClean="0">
                                <a:latin typeface="Cambria Math" panose="02040503050406030204" pitchFamily="18" charset="0"/>
                              </a:rPr>
                            </m:ctrlPr>
                          </m:accPr>
                          <m:e>
                            <m:r>
                              <a:rPr lang="en-GB" sz="2000" b="0" i="1" smtClean="0">
                                <a:latin typeface="Cambria Math" panose="02040503050406030204" pitchFamily="18" charset="0"/>
                                <a:ea typeface="Cambria Math" panose="02040503050406030204" pitchFamily="18" charset="0"/>
                              </a:rPr>
                              <m:t>𝜃</m:t>
                            </m:r>
                          </m:e>
                        </m:acc>
                      </m:den>
                    </m:f>
                    <m:r>
                      <a:rPr lang="en-GB" sz="2000" b="0" i="1" smtClean="0">
                        <a:latin typeface="Cambria Math" panose="02040503050406030204" pitchFamily="18" charset="0"/>
                      </a:rPr>
                      <m:t> − </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90</m:t>
                        </m:r>
                      </m:num>
                      <m:den>
                        <m:r>
                          <a:rPr lang="en-GB" sz="2000" b="0" i="1" smtClean="0">
                            <a:latin typeface="Cambria Math" panose="02040503050406030204" pitchFamily="18" charset="0"/>
                          </a:rPr>
                          <m:t>1− </m:t>
                        </m:r>
                        <m:acc>
                          <m:accPr>
                            <m:chr m:val="̂"/>
                            <m:ctrlPr>
                              <a:rPr lang="en-GB" sz="2000" b="0" i="1" smtClean="0">
                                <a:latin typeface="Cambria Math" panose="02040503050406030204" pitchFamily="18" charset="0"/>
                              </a:rPr>
                            </m:ctrlPr>
                          </m:accPr>
                          <m:e>
                            <m:r>
                              <a:rPr lang="en-GB" sz="2000" b="0" i="1" smtClean="0">
                                <a:latin typeface="Cambria Math" panose="02040503050406030204" pitchFamily="18" charset="0"/>
                                <a:ea typeface="Cambria Math" panose="02040503050406030204" pitchFamily="18" charset="0"/>
                              </a:rPr>
                              <m:t>𝜃</m:t>
                            </m:r>
                          </m:e>
                        </m:acc>
                      </m:den>
                    </m:f>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rPr>
                      <m:t>=0</m:t>
                    </m:r>
                  </m:oMath>
                </a14:m>
                <a:r>
                  <a:rPr lang="en-GB" sz="2000" dirty="0"/>
                  <a:t> </a:t>
                </a:r>
              </a:p>
              <a:p>
                <a:pPr marL="0" indent="0">
                  <a:buNone/>
                </a:pPr>
                <a14:m>
                  <m:oMathPara xmlns:m="http://schemas.openxmlformats.org/officeDocument/2006/math">
                    <m:oMathParaPr>
                      <m:jc m:val="centerGroup"/>
                    </m:oMathParaPr>
                    <m:oMath xmlns:m="http://schemas.openxmlformats.org/officeDocument/2006/math">
                      <m:acc>
                        <m:accPr>
                          <m:chr m:val="̂"/>
                          <m:ctrlPr>
                            <a:rPr lang="en-GB" sz="2000" b="0" i="1" smtClean="0">
                              <a:latin typeface="Cambria Math" panose="02040503050406030204" pitchFamily="18" charset="0"/>
                            </a:rPr>
                          </m:ctrlPr>
                        </m:accPr>
                        <m:e>
                          <m:r>
                            <a:rPr lang="en-GB" sz="2000" b="0" i="1" smtClean="0">
                              <a:latin typeface="Cambria Math" panose="02040503050406030204" pitchFamily="18" charset="0"/>
                              <a:ea typeface="Cambria Math" panose="02040503050406030204" pitchFamily="18" charset="0"/>
                            </a:rPr>
                            <m:t>𝜃</m:t>
                          </m:r>
                        </m:e>
                      </m:acc>
                      <m:r>
                        <a:rPr lang="en-GB" sz="2000" b="0" i="1" smtClean="0">
                          <a:latin typeface="Cambria Math" panose="02040503050406030204" pitchFamily="18" charset="0"/>
                          <a:ea typeface="Cambria Math" panose="02040503050406030204" pitchFamily="18" charset="0"/>
                        </a:rPr>
                        <m:t>=1/10</m:t>
                      </m:r>
                    </m:oMath>
                  </m:oMathPara>
                </a14:m>
                <a:endParaRPr lang="en-GB" sz="2000" dirty="0"/>
              </a:p>
              <a:p>
                <a:pPr marL="0" indent="0">
                  <a:buNone/>
                </a:pPr>
                <a:endParaRPr lang="en-GB" sz="2000" dirty="0"/>
              </a:p>
              <a:p>
                <a:pPr marL="0" indent="0">
                  <a:buNone/>
                </a:pPr>
                <a:r>
                  <a:rPr lang="en-GB" sz="2000" dirty="0"/>
                  <a:t>** We did not define any specific base for the logarithm as it is not important here; overall, </a:t>
                </a:r>
                <a:r>
                  <a:rPr lang="en-GB" sz="2000" dirty="0" err="1"/>
                  <a:t>Log</a:t>
                </a:r>
                <a:r>
                  <a:rPr lang="en-GB" sz="2000" baseline="-25000" dirty="0" err="1"/>
                  <a:t>b</a:t>
                </a:r>
                <a:r>
                  <a:rPr lang="en-GB" sz="2000" dirty="0" err="1"/>
                  <a:t>x</a:t>
                </a:r>
                <a:r>
                  <a:rPr lang="en-GB" sz="2000" dirty="0"/>
                  <a:t> = ln(x)/ln(b)</a:t>
                </a:r>
              </a:p>
            </p:txBody>
          </p:sp>
        </mc:Choice>
        <mc:Fallback xmlns="">
          <p:sp>
            <p:nvSpPr>
              <p:cNvPr id="3" name="Content Placeholder 2">
                <a:extLst>
                  <a:ext uri="{FF2B5EF4-FFF2-40B4-BE49-F238E27FC236}">
                    <a16:creationId xmlns:a16="http://schemas.microsoft.com/office/drawing/2014/main" id="{A07A92C4-9B19-CA9D-8A6D-FD1F61212B48}"/>
                  </a:ext>
                </a:extLst>
              </p:cNvPr>
              <p:cNvSpPr>
                <a:spLocks noGrp="1" noRot="1" noChangeAspect="1" noMove="1" noResize="1" noEditPoints="1" noAdjustHandles="1" noChangeArrowheads="1" noChangeShapeType="1" noTextEdit="1"/>
              </p:cNvSpPr>
              <p:nvPr>
                <p:ph idx="1"/>
              </p:nvPr>
            </p:nvSpPr>
            <p:spPr>
              <a:blipFill>
                <a:blip r:embed="rId2"/>
                <a:stretch>
                  <a:fillRect l="-578" b="-1781"/>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FEBF779-3A1C-50DA-1CD3-D8543AD3DF04}"/>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2831B02-BDB5-3B53-3488-2EE6FED74298}"/>
                  </a:ext>
                </a:extLst>
              </p14:cNvPr>
              <p14:cNvContentPartPr/>
              <p14:nvPr/>
            </p14:nvContentPartPr>
            <p14:xfrm>
              <a:off x="550440" y="633600"/>
              <a:ext cx="11523600" cy="5042520"/>
            </p14:xfrm>
          </p:contentPart>
        </mc:Choice>
        <mc:Fallback>
          <p:pic>
            <p:nvPicPr>
              <p:cNvPr id="5" name="Ink 4">
                <a:extLst>
                  <a:ext uri="{FF2B5EF4-FFF2-40B4-BE49-F238E27FC236}">
                    <a16:creationId xmlns:a16="http://schemas.microsoft.com/office/drawing/2014/main" id="{32831B02-BDB5-3B53-3488-2EE6FED74298}"/>
                  </a:ext>
                </a:extLst>
              </p:cNvPr>
              <p:cNvPicPr/>
              <p:nvPr/>
            </p:nvPicPr>
            <p:blipFill>
              <a:blip r:embed="rId4"/>
              <a:stretch>
                <a:fillRect/>
              </a:stretch>
            </p:blipFill>
            <p:spPr>
              <a:xfrm>
                <a:off x="541080" y="624240"/>
                <a:ext cx="11542320" cy="5061240"/>
              </a:xfrm>
              <a:prstGeom prst="rect">
                <a:avLst/>
              </a:prstGeom>
            </p:spPr>
          </p:pic>
        </mc:Fallback>
      </mc:AlternateContent>
    </p:spTree>
    <p:extLst>
      <p:ext uri="{BB962C8B-B14F-4D97-AF65-F5344CB8AC3E}">
        <p14:creationId xmlns:p14="http://schemas.microsoft.com/office/powerpoint/2010/main" val="1697334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FB89-FC98-D115-B002-1D4E9551EBDC}"/>
              </a:ext>
            </a:extLst>
          </p:cNvPr>
          <p:cNvSpPr>
            <a:spLocks noGrp="1"/>
          </p:cNvSpPr>
          <p:nvPr>
            <p:ph type="title"/>
          </p:nvPr>
        </p:nvSpPr>
        <p:spPr/>
        <p:txBody>
          <a:bodyPr/>
          <a:lstStyle/>
          <a:p>
            <a:r>
              <a:rPr lang="en-GB" dirty="0"/>
              <a:t>Naïve Bayes in python</a:t>
            </a:r>
          </a:p>
        </p:txBody>
      </p:sp>
      <p:sp>
        <p:nvSpPr>
          <p:cNvPr id="5" name="Content Placeholder 4">
            <a:extLst>
              <a:ext uri="{FF2B5EF4-FFF2-40B4-BE49-F238E27FC236}">
                <a16:creationId xmlns:a16="http://schemas.microsoft.com/office/drawing/2014/main" id="{F3077DFA-EC72-C239-1508-0BC995BC84E9}"/>
              </a:ext>
            </a:extLst>
          </p:cNvPr>
          <p:cNvSpPr>
            <a:spLocks noGrp="1"/>
          </p:cNvSpPr>
          <p:nvPr>
            <p:ph idx="1"/>
          </p:nvPr>
        </p:nvSpPr>
        <p:spPr/>
        <p:txBody>
          <a:bodyPr/>
          <a:lstStyle/>
          <a:p>
            <a:r>
              <a:rPr lang="en-GB" dirty="0"/>
              <a:t>It required a small amount of training data to estimate the necessary parameters.</a:t>
            </a:r>
          </a:p>
          <a:p>
            <a:r>
              <a:rPr lang="en-GB" dirty="0"/>
              <a:t>Naïve Bayes learners and classifiers can be very fast compared to more sophisticated methods.</a:t>
            </a:r>
          </a:p>
          <a:p>
            <a:r>
              <a:rPr lang="en-GB" dirty="0"/>
              <a:t>On the other hand, although naïve Bayes is known as a useful classifier, it is </a:t>
            </a:r>
            <a:r>
              <a:rPr lang="en-GB" dirty="0">
                <a:solidFill>
                  <a:srgbClr val="FF0000"/>
                </a:solidFill>
              </a:rPr>
              <a:t>known to be a bad estimator, so the probability </a:t>
            </a:r>
            <a:r>
              <a:rPr lang="en-GB" dirty="0"/>
              <a:t>outputs from </a:t>
            </a:r>
            <a:r>
              <a:rPr lang="en-GB" dirty="0" err="1">
                <a:latin typeface="Courier New" panose="02070309020205020404" pitchFamily="49" charset="0"/>
                <a:cs typeface="Courier New" panose="02070309020205020404" pitchFamily="49" charset="0"/>
              </a:rPr>
              <a:t>predict_proba</a:t>
            </a:r>
            <a:r>
              <a:rPr lang="en-GB" dirty="0">
                <a:latin typeface="Courier New" panose="02070309020205020404" pitchFamily="49" charset="0"/>
                <a:cs typeface="Courier New" panose="02070309020205020404" pitchFamily="49" charset="0"/>
              </a:rPr>
              <a:t> </a:t>
            </a:r>
            <a:r>
              <a:rPr lang="en-GB" dirty="0"/>
              <a:t>(in </a:t>
            </a:r>
            <a:r>
              <a:rPr lang="en-GB" dirty="0" err="1"/>
              <a:t>Pythin</a:t>
            </a:r>
            <a:r>
              <a:rPr lang="en-GB" dirty="0"/>
              <a:t> scikit-learn) are not to be taken too seriously.</a:t>
            </a:r>
          </a:p>
        </p:txBody>
      </p:sp>
      <p:sp>
        <p:nvSpPr>
          <p:cNvPr id="4" name="Slide Number Placeholder 3">
            <a:extLst>
              <a:ext uri="{FF2B5EF4-FFF2-40B4-BE49-F238E27FC236}">
                <a16:creationId xmlns:a16="http://schemas.microsoft.com/office/drawing/2014/main" id="{C6920C62-CC2A-78BF-FFB8-1D3F6A4A678F}"/>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sp>
        <p:nvSpPr>
          <p:cNvPr id="7" name="TextBox 6">
            <a:extLst>
              <a:ext uri="{FF2B5EF4-FFF2-40B4-BE49-F238E27FC236}">
                <a16:creationId xmlns:a16="http://schemas.microsoft.com/office/drawing/2014/main" id="{54A76910-5994-F52F-1A2E-3DB80D4A3DE4}"/>
              </a:ext>
            </a:extLst>
          </p:cNvPr>
          <p:cNvSpPr txBox="1"/>
          <p:nvPr/>
        </p:nvSpPr>
        <p:spPr>
          <a:xfrm>
            <a:off x="695400" y="6266578"/>
            <a:ext cx="4147661"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scikitlearn.org</a:t>
            </a:r>
            <a:r>
              <a:rPr lang="en-GB" sz="1000" dirty="0">
                <a:latin typeface="Gill Sans MT" panose="020B0502020104020203" pitchFamily="34" charset="77"/>
              </a:rPr>
              <a:t>/stable/modules/</a:t>
            </a:r>
            <a:r>
              <a:rPr lang="en-GB" sz="1000" dirty="0" err="1">
                <a:latin typeface="Gill Sans MT" panose="020B0502020104020203" pitchFamily="34" charset="77"/>
              </a:rPr>
              <a:t>naive_bayes.html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5C41EDEE-7EBC-F0A8-4813-23B90EDB378A}"/>
                  </a:ext>
                </a:extLst>
              </p14:cNvPr>
              <p14:cNvContentPartPr/>
              <p14:nvPr/>
            </p14:nvContentPartPr>
            <p14:xfrm>
              <a:off x="3521160" y="2017080"/>
              <a:ext cx="7091640" cy="2692080"/>
            </p14:xfrm>
          </p:contentPart>
        </mc:Choice>
        <mc:Fallback>
          <p:pic>
            <p:nvPicPr>
              <p:cNvPr id="3" name="Ink 2">
                <a:extLst>
                  <a:ext uri="{FF2B5EF4-FFF2-40B4-BE49-F238E27FC236}">
                    <a16:creationId xmlns:a16="http://schemas.microsoft.com/office/drawing/2014/main" id="{5C41EDEE-7EBC-F0A8-4813-23B90EDB378A}"/>
                  </a:ext>
                </a:extLst>
              </p:cNvPr>
              <p:cNvPicPr/>
              <p:nvPr/>
            </p:nvPicPr>
            <p:blipFill>
              <a:blip r:embed="rId3"/>
              <a:stretch>
                <a:fillRect/>
              </a:stretch>
            </p:blipFill>
            <p:spPr>
              <a:xfrm>
                <a:off x="3511800" y="2007720"/>
                <a:ext cx="7110360" cy="2710800"/>
              </a:xfrm>
              <a:prstGeom prst="rect">
                <a:avLst/>
              </a:prstGeom>
            </p:spPr>
          </p:pic>
        </mc:Fallback>
      </mc:AlternateContent>
    </p:spTree>
    <p:extLst>
      <p:ext uri="{BB962C8B-B14F-4D97-AF65-F5344CB8AC3E}">
        <p14:creationId xmlns:p14="http://schemas.microsoft.com/office/powerpoint/2010/main" val="1696542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5F26-EDE2-46AF-4D35-B2034358E656}"/>
              </a:ext>
            </a:extLst>
          </p:cNvPr>
          <p:cNvSpPr>
            <a:spLocks noGrp="1"/>
          </p:cNvSpPr>
          <p:nvPr>
            <p:ph type="title"/>
          </p:nvPr>
        </p:nvSpPr>
        <p:spPr/>
        <p:txBody>
          <a:bodyPr/>
          <a:lstStyle/>
          <a:p>
            <a:r>
              <a:rPr lang="en-GB" dirty="0"/>
              <a:t>Naïve Bayes in python</a:t>
            </a:r>
          </a:p>
        </p:txBody>
      </p:sp>
      <p:sp>
        <p:nvSpPr>
          <p:cNvPr id="3" name="Content Placeholder 2">
            <a:extLst>
              <a:ext uri="{FF2B5EF4-FFF2-40B4-BE49-F238E27FC236}">
                <a16:creationId xmlns:a16="http://schemas.microsoft.com/office/drawing/2014/main" id="{CFBC0F44-751C-0F89-8F6C-2CEEB8CF03AD}"/>
              </a:ext>
            </a:extLst>
          </p:cNvPr>
          <p:cNvSpPr>
            <a:spLocks noGrp="1"/>
          </p:cNvSpPr>
          <p:nvPr>
            <p:ph idx="1"/>
          </p:nvPr>
        </p:nvSpPr>
        <p:spPr/>
        <p:txBody>
          <a:bodyPr/>
          <a:lstStyle/>
          <a:p>
            <a:r>
              <a:rPr lang="en-GB" b="0" i="0" u="none" strike="noStrike" dirty="0">
                <a:solidFill>
                  <a:srgbClr val="212529"/>
                </a:solidFill>
                <a:effectLst/>
              </a:rPr>
              <a:t>Gaussian Naive Bayes: </a:t>
            </a:r>
          </a:p>
          <a:p>
            <a:r>
              <a:rPr lang="en-GB" dirty="0">
                <a:solidFill>
                  <a:srgbClr val="FF0000"/>
                </a:solidFill>
                <a:hlinkClick r:id="rId2" tooltip="sklearn.naive_bayes.GaussianNB">
                  <a:extLst>
                    <a:ext uri="{A12FA001-AC4F-418D-AE19-62706E023703}">
                      <ahyp:hlinkClr xmlns:ahyp="http://schemas.microsoft.com/office/drawing/2018/hyperlinkcolor" val="tx"/>
                    </a:ext>
                  </a:extLst>
                </a:hlinkClick>
              </a:rPr>
              <a:t>GaussianNB</a:t>
            </a:r>
            <a:r>
              <a:rPr lang="en-GB" dirty="0">
                <a:solidFill>
                  <a:srgbClr val="212529"/>
                </a:solidFill>
              </a:rPr>
              <a:t> implements the Gaussian Naive Bayes algorithm for classification. The likelihood of the features is assumed to be Gaussian:</a:t>
            </a:r>
          </a:p>
          <a:p>
            <a:pPr marL="0" indent="0">
              <a:buNone/>
            </a:pPr>
            <a:endParaRPr lang="en-GB" dirty="0">
              <a:solidFill>
                <a:srgbClr val="212529"/>
              </a:solidFill>
            </a:endParaRPr>
          </a:p>
          <a:p>
            <a:pPr marL="0" indent="0">
              <a:buNone/>
            </a:pPr>
            <a:endParaRPr lang="en-GB" dirty="0">
              <a:solidFill>
                <a:srgbClr val="212529"/>
              </a:solidFill>
            </a:endParaRPr>
          </a:p>
          <a:p>
            <a:endParaRPr lang="en-GB" dirty="0">
              <a:solidFill>
                <a:srgbClr val="212529"/>
              </a:solidFill>
            </a:endParaRPr>
          </a:p>
          <a:p>
            <a:r>
              <a:rPr lang="en-GB" b="0" i="0" u="none" strike="noStrike" dirty="0">
                <a:solidFill>
                  <a:srgbClr val="212529"/>
                </a:solidFill>
                <a:effectLst/>
              </a:rPr>
              <a:t>The parameters </a:t>
            </a:r>
            <a:r>
              <a:rPr lang="el-GR" b="0" i="0" u="none" strike="noStrike" dirty="0">
                <a:solidFill>
                  <a:srgbClr val="212529"/>
                </a:solidFill>
                <a:effectLst/>
                <a:latin typeface="-apple-system"/>
              </a:rPr>
              <a:t>σ</a:t>
            </a:r>
            <a:r>
              <a:rPr lang="en-GB" b="0" i="0" u="none" strike="noStrike" baseline="-25000" dirty="0">
                <a:solidFill>
                  <a:srgbClr val="212529"/>
                </a:solidFill>
                <a:effectLst/>
              </a:rPr>
              <a:t>y</a:t>
            </a:r>
            <a:r>
              <a:rPr lang="en-GB" b="0" i="0" u="none" strike="noStrike" dirty="0">
                <a:solidFill>
                  <a:srgbClr val="212529"/>
                </a:solidFill>
                <a:effectLst/>
              </a:rPr>
              <a:t> and </a:t>
            </a:r>
            <a:r>
              <a:rPr lang="el-GR" b="0" i="0" u="none" strike="noStrike" dirty="0">
                <a:solidFill>
                  <a:srgbClr val="212529"/>
                </a:solidFill>
                <a:effectLst/>
                <a:latin typeface="-apple-system"/>
              </a:rPr>
              <a:t>μ</a:t>
            </a:r>
            <a:r>
              <a:rPr lang="en-GB" b="0" i="0" u="none" strike="noStrike" baseline="-25000" dirty="0">
                <a:solidFill>
                  <a:srgbClr val="212529"/>
                </a:solidFill>
                <a:effectLst/>
              </a:rPr>
              <a:t>y</a:t>
            </a:r>
            <a:r>
              <a:rPr lang="en-GB" b="0" i="0" u="none" strike="noStrike" dirty="0">
                <a:solidFill>
                  <a:srgbClr val="212529"/>
                </a:solidFill>
                <a:effectLst/>
              </a:rPr>
              <a:t> are estimated using maximum likelihood.</a:t>
            </a:r>
            <a:endParaRPr lang="en-GB" dirty="0">
              <a:solidFill>
                <a:srgbClr val="212529"/>
              </a:solidFill>
            </a:endParaRPr>
          </a:p>
          <a:p>
            <a:endParaRPr lang="en-GB" dirty="0"/>
          </a:p>
        </p:txBody>
      </p:sp>
      <p:sp>
        <p:nvSpPr>
          <p:cNvPr id="4" name="Slide Number Placeholder 3">
            <a:extLst>
              <a:ext uri="{FF2B5EF4-FFF2-40B4-BE49-F238E27FC236}">
                <a16:creationId xmlns:a16="http://schemas.microsoft.com/office/drawing/2014/main" id="{BF0E413E-D4DD-DC14-52FD-1142D4EF0002}"/>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pic>
        <p:nvPicPr>
          <p:cNvPr id="6" name="Picture 5" descr="Diagram&#10;&#10;Description automatically generated">
            <a:extLst>
              <a:ext uri="{FF2B5EF4-FFF2-40B4-BE49-F238E27FC236}">
                <a16:creationId xmlns:a16="http://schemas.microsoft.com/office/drawing/2014/main" id="{C3377B90-2709-0558-BCE0-E2BC74418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620" y="2583180"/>
            <a:ext cx="6080760" cy="1691640"/>
          </a:xfrm>
          <a:prstGeom prst="rect">
            <a:avLst/>
          </a:prstGeom>
        </p:spPr>
      </p:pic>
      <p:sp>
        <p:nvSpPr>
          <p:cNvPr id="7" name="TextBox 6">
            <a:extLst>
              <a:ext uri="{FF2B5EF4-FFF2-40B4-BE49-F238E27FC236}">
                <a16:creationId xmlns:a16="http://schemas.microsoft.com/office/drawing/2014/main" id="{4FD44B81-985B-04FB-F5BD-C070317B92D0}"/>
              </a:ext>
            </a:extLst>
          </p:cNvPr>
          <p:cNvSpPr txBox="1"/>
          <p:nvPr/>
        </p:nvSpPr>
        <p:spPr>
          <a:xfrm>
            <a:off x="611560" y="6381751"/>
            <a:ext cx="4147661"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scikitlearn.org</a:t>
            </a:r>
            <a:r>
              <a:rPr lang="en-GB" sz="1000" dirty="0">
                <a:latin typeface="Gill Sans MT" panose="020B0502020104020203" pitchFamily="34" charset="77"/>
              </a:rPr>
              <a:t>/stable/modules/</a:t>
            </a:r>
            <a:r>
              <a:rPr lang="en-GB" sz="1000" dirty="0" err="1">
                <a:latin typeface="Gill Sans MT" panose="020B0502020104020203" pitchFamily="34" charset="77"/>
              </a:rPr>
              <a:t>naive_bayes.html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0C42844-6B2A-3D45-6BD8-0E9E31053280}"/>
                  </a:ext>
                </a:extLst>
              </p14:cNvPr>
              <p14:cNvContentPartPr/>
              <p14:nvPr/>
            </p14:nvContentPartPr>
            <p14:xfrm>
              <a:off x="2825280" y="2597400"/>
              <a:ext cx="7028640" cy="1715400"/>
            </p14:xfrm>
          </p:contentPart>
        </mc:Choice>
        <mc:Fallback>
          <p:pic>
            <p:nvPicPr>
              <p:cNvPr id="5" name="Ink 4">
                <a:extLst>
                  <a:ext uri="{FF2B5EF4-FFF2-40B4-BE49-F238E27FC236}">
                    <a16:creationId xmlns:a16="http://schemas.microsoft.com/office/drawing/2014/main" id="{D0C42844-6B2A-3D45-6BD8-0E9E31053280}"/>
                  </a:ext>
                </a:extLst>
              </p:cNvPr>
              <p:cNvPicPr/>
              <p:nvPr/>
            </p:nvPicPr>
            <p:blipFill>
              <a:blip r:embed="rId5"/>
              <a:stretch>
                <a:fillRect/>
              </a:stretch>
            </p:blipFill>
            <p:spPr>
              <a:xfrm>
                <a:off x="2815920" y="2588040"/>
                <a:ext cx="7047360" cy="1734120"/>
              </a:xfrm>
              <a:prstGeom prst="rect">
                <a:avLst/>
              </a:prstGeom>
            </p:spPr>
          </p:pic>
        </mc:Fallback>
      </mc:AlternateContent>
    </p:spTree>
    <p:extLst>
      <p:ext uri="{BB962C8B-B14F-4D97-AF65-F5344CB8AC3E}">
        <p14:creationId xmlns:p14="http://schemas.microsoft.com/office/powerpoint/2010/main" val="3243987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E9E5D-1EB1-2C9A-4073-445BC638D348}"/>
              </a:ext>
            </a:extLst>
          </p:cNvPr>
          <p:cNvSpPr>
            <a:spLocks noGrp="1"/>
          </p:cNvSpPr>
          <p:nvPr>
            <p:ph type="title"/>
          </p:nvPr>
        </p:nvSpPr>
        <p:spPr/>
        <p:txBody>
          <a:bodyPr/>
          <a:lstStyle/>
          <a:p>
            <a:r>
              <a:rPr lang="en-GB" dirty="0"/>
              <a:t>Gaussian Naïve Bayes</a:t>
            </a:r>
          </a:p>
        </p:txBody>
      </p:sp>
      <p:sp>
        <p:nvSpPr>
          <p:cNvPr id="4" name="Slide Number Placeholder 3">
            <a:extLst>
              <a:ext uri="{FF2B5EF4-FFF2-40B4-BE49-F238E27FC236}">
                <a16:creationId xmlns:a16="http://schemas.microsoft.com/office/drawing/2014/main" id="{52B68527-D6F0-4979-109F-A04E38783007}"/>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6" name="Picture 5" descr="Graphical user interface, text, application&#10;&#10;Description automatically generated">
            <a:extLst>
              <a:ext uri="{FF2B5EF4-FFF2-40B4-BE49-F238E27FC236}">
                <a16:creationId xmlns:a16="http://schemas.microsoft.com/office/drawing/2014/main" id="{807EF4E6-0371-E3DE-3D4B-EF0499347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62" y="1527989"/>
            <a:ext cx="9326880" cy="2470843"/>
          </a:xfrm>
          <a:prstGeom prst="rect">
            <a:avLst/>
          </a:prstGeom>
        </p:spPr>
      </p:pic>
      <p:sp>
        <p:nvSpPr>
          <p:cNvPr id="3" name="TextBox 2">
            <a:extLst>
              <a:ext uri="{FF2B5EF4-FFF2-40B4-BE49-F238E27FC236}">
                <a16:creationId xmlns:a16="http://schemas.microsoft.com/office/drawing/2014/main" id="{97B7FC18-8404-FC86-F0ED-669ECD480957}"/>
              </a:ext>
            </a:extLst>
          </p:cNvPr>
          <p:cNvSpPr txBox="1"/>
          <p:nvPr/>
        </p:nvSpPr>
        <p:spPr>
          <a:xfrm>
            <a:off x="611560" y="6381751"/>
            <a:ext cx="4147661"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scikitlearn.org</a:t>
            </a:r>
            <a:r>
              <a:rPr lang="en-GB" sz="1000" dirty="0">
                <a:latin typeface="Gill Sans MT" panose="020B0502020104020203" pitchFamily="34" charset="77"/>
              </a:rPr>
              <a:t>/stable/modules/</a:t>
            </a:r>
            <a:r>
              <a:rPr lang="en-GB" sz="1000" dirty="0" err="1">
                <a:latin typeface="Gill Sans MT" panose="020B0502020104020203" pitchFamily="34" charset="77"/>
              </a:rPr>
              <a:t>naive_bayes.html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4D11567-1731-199F-5405-D689FFDFD1CD}"/>
                  </a:ext>
                </a:extLst>
              </p14:cNvPr>
              <p14:cNvContentPartPr/>
              <p14:nvPr/>
            </p14:nvContentPartPr>
            <p14:xfrm>
              <a:off x="800280" y="2149920"/>
              <a:ext cx="3576960" cy="1828800"/>
            </p14:xfrm>
          </p:contentPart>
        </mc:Choice>
        <mc:Fallback>
          <p:pic>
            <p:nvPicPr>
              <p:cNvPr id="5" name="Ink 4">
                <a:extLst>
                  <a:ext uri="{FF2B5EF4-FFF2-40B4-BE49-F238E27FC236}">
                    <a16:creationId xmlns:a16="http://schemas.microsoft.com/office/drawing/2014/main" id="{64D11567-1731-199F-5405-D689FFDFD1CD}"/>
                  </a:ext>
                </a:extLst>
              </p:cNvPr>
              <p:cNvPicPr/>
              <p:nvPr/>
            </p:nvPicPr>
            <p:blipFill>
              <a:blip r:embed="rId4"/>
              <a:stretch>
                <a:fillRect/>
              </a:stretch>
            </p:blipFill>
            <p:spPr>
              <a:xfrm>
                <a:off x="790920" y="2140560"/>
                <a:ext cx="3595680" cy="1847520"/>
              </a:xfrm>
              <a:prstGeom prst="rect">
                <a:avLst/>
              </a:prstGeom>
            </p:spPr>
          </p:pic>
        </mc:Fallback>
      </mc:AlternateContent>
    </p:spTree>
    <p:extLst>
      <p:ext uri="{BB962C8B-B14F-4D97-AF65-F5344CB8AC3E}">
        <p14:creationId xmlns:p14="http://schemas.microsoft.com/office/powerpoint/2010/main" val="236397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9DB1-0932-4BEA-1E92-816DFE13D26E}"/>
              </a:ext>
            </a:extLst>
          </p:cNvPr>
          <p:cNvSpPr>
            <a:spLocks noGrp="1"/>
          </p:cNvSpPr>
          <p:nvPr>
            <p:ph type="title"/>
          </p:nvPr>
        </p:nvSpPr>
        <p:spPr/>
        <p:txBody>
          <a:bodyPr/>
          <a:lstStyle/>
          <a:p>
            <a:r>
              <a:rPr lang="en-GB" dirty="0"/>
              <a:t>Multinomial Naïve Bayes</a:t>
            </a:r>
          </a:p>
        </p:txBody>
      </p:sp>
      <p:sp>
        <p:nvSpPr>
          <p:cNvPr id="3" name="Content Placeholder 2">
            <a:extLst>
              <a:ext uri="{FF2B5EF4-FFF2-40B4-BE49-F238E27FC236}">
                <a16:creationId xmlns:a16="http://schemas.microsoft.com/office/drawing/2014/main" id="{2DCF1DC2-74C0-B241-0F0F-75C733344DC9}"/>
              </a:ext>
            </a:extLst>
          </p:cNvPr>
          <p:cNvSpPr>
            <a:spLocks noGrp="1"/>
          </p:cNvSpPr>
          <p:nvPr>
            <p:ph idx="1"/>
          </p:nvPr>
        </p:nvSpPr>
        <p:spPr/>
        <p:txBody>
          <a:bodyPr/>
          <a:lstStyle/>
          <a:p>
            <a:r>
              <a:rPr lang="en-GB" b="0" i="0" u="none" strike="noStrike" dirty="0">
                <a:solidFill>
                  <a:srgbClr val="FF0000"/>
                </a:solidFill>
                <a:effectLst/>
                <a:hlinkClick r:id="rId2" tooltip="sklearn.naive_bayes.MultinomialNB">
                  <a:extLst>
                    <a:ext uri="{A12FA001-AC4F-418D-AE19-62706E023703}">
                      <ahyp:hlinkClr xmlns:ahyp="http://schemas.microsoft.com/office/drawing/2018/hyperlinkcolor" val="tx"/>
                    </a:ext>
                  </a:extLst>
                </a:hlinkClick>
              </a:rPr>
              <a:t>MultinomialNB</a:t>
            </a:r>
            <a:r>
              <a:rPr lang="en-GB" b="0" i="0" u="none" strike="noStrike" dirty="0">
                <a:solidFill>
                  <a:srgbClr val="212529"/>
                </a:solidFill>
                <a:effectLst/>
              </a:rPr>
              <a:t> implements the na</a:t>
            </a:r>
            <a:r>
              <a:rPr lang="en-GB" dirty="0"/>
              <a:t>ï</a:t>
            </a:r>
            <a:r>
              <a:rPr lang="en-GB" b="0" i="0" u="none" strike="noStrike" dirty="0">
                <a:solidFill>
                  <a:srgbClr val="212529"/>
                </a:solidFill>
                <a:effectLst/>
              </a:rPr>
              <a:t>ve Bayes algorithm for multinomially distributed data and is one of the two classic na</a:t>
            </a:r>
            <a:r>
              <a:rPr lang="en-GB" dirty="0"/>
              <a:t>ï</a:t>
            </a:r>
            <a:r>
              <a:rPr lang="en-GB" b="0" i="0" u="none" strike="noStrike" dirty="0">
                <a:solidFill>
                  <a:srgbClr val="212529"/>
                </a:solidFill>
                <a:effectLst/>
              </a:rPr>
              <a:t>ve Bayes variants used in text classification. </a:t>
            </a:r>
          </a:p>
          <a:p>
            <a:r>
              <a:rPr lang="en-GB" b="0" i="0" u="none" strike="noStrike" dirty="0">
                <a:solidFill>
                  <a:srgbClr val="212529"/>
                </a:solidFill>
                <a:effectLst/>
              </a:rPr>
              <a:t>The distribution is parametrised by vectors </a:t>
            </a:r>
            <a:r>
              <a:rPr lang="el-GR" b="0" i="0" u="none" strike="noStrike" dirty="0">
                <a:solidFill>
                  <a:srgbClr val="212529"/>
                </a:solidFill>
                <a:effectLst/>
                <a:latin typeface="-apple-system"/>
              </a:rPr>
              <a:t>θ</a:t>
            </a:r>
            <a:r>
              <a:rPr lang="en-GB" b="0" i="0" u="none" strike="noStrike" dirty="0">
                <a:solidFill>
                  <a:srgbClr val="212529"/>
                </a:solidFill>
                <a:effectLst/>
              </a:rPr>
              <a:t>y=(</a:t>
            </a:r>
            <a:r>
              <a:rPr lang="el-GR" b="0" i="0" u="none" strike="noStrike" dirty="0">
                <a:solidFill>
                  <a:srgbClr val="212529"/>
                </a:solidFill>
                <a:effectLst/>
                <a:latin typeface="-apple-system"/>
              </a:rPr>
              <a:t>θ</a:t>
            </a:r>
            <a:r>
              <a:rPr lang="en-GB" b="0" i="0" u="none" strike="noStrike" baseline="-25000" dirty="0">
                <a:solidFill>
                  <a:srgbClr val="212529"/>
                </a:solidFill>
                <a:effectLst/>
              </a:rPr>
              <a:t>y1</a:t>
            </a:r>
            <a:r>
              <a:rPr lang="en-GB" b="0" i="0" u="none" strike="noStrike" dirty="0">
                <a:solidFill>
                  <a:srgbClr val="212529"/>
                </a:solidFill>
                <a:effectLst/>
              </a:rPr>
              <a:t>,…,</a:t>
            </a:r>
            <a:r>
              <a:rPr lang="el-GR" b="0" i="0" u="none" strike="noStrike" dirty="0">
                <a:solidFill>
                  <a:srgbClr val="212529"/>
                </a:solidFill>
                <a:effectLst/>
                <a:latin typeface="-apple-system"/>
              </a:rPr>
              <a:t>θ</a:t>
            </a:r>
            <a:r>
              <a:rPr lang="en-GB" b="0" i="0" u="none" strike="noStrike" baseline="-25000" dirty="0" err="1">
                <a:solidFill>
                  <a:srgbClr val="212529"/>
                </a:solidFill>
                <a:effectLst/>
              </a:rPr>
              <a:t>yn</a:t>
            </a:r>
            <a:r>
              <a:rPr lang="en-GB" b="0" i="0" u="none" strike="noStrike" dirty="0">
                <a:solidFill>
                  <a:srgbClr val="212529"/>
                </a:solidFill>
                <a:effectLst/>
              </a:rPr>
              <a:t>) for each class y, where n is the number of features and </a:t>
            </a:r>
            <a:r>
              <a:rPr lang="el-GR" b="0" i="0" u="none" strike="noStrike" dirty="0">
                <a:solidFill>
                  <a:srgbClr val="212529"/>
                </a:solidFill>
                <a:effectLst/>
                <a:highlight>
                  <a:srgbClr val="FFFF00"/>
                </a:highlight>
                <a:latin typeface="-apple-system"/>
              </a:rPr>
              <a:t>θ</a:t>
            </a:r>
            <a:r>
              <a:rPr lang="en-GB" b="0" i="0" u="none" strike="noStrike" dirty="0" err="1">
                <a:solidFill>
                  <a:srgbClr val="212529"/>
                </a:solidFill>
                <a:effectLst/>
                <a:highlight>
                  <a:srgbClr val="FFFF00"/>
                </a:highlight>
              </a:rPr>
              <a:t>yi</a:t>
            </a:r>
            <a:r>
              <a:rPr lang="en-GB" b="0" i="0" u="none" strike="noStrike" dirty="0">
                <a:solidFill>
                  <a:srgbClr val="212529"/>
                </a:solidFill>
                <a:effectLst/>
                <a:highlight>
                  <a:srgbClr val="FFFF00"/>
                </a:highlight>
              </a:rPr>
              <a:t> </a:t>
            </a:r>
            <a:r>
              <a:rPr lang="en-GB" b="0" i="0" u="none" strike="noStrike" dirty="0">
                <a:solidFill>
                  <a:srgbClr val="212529"/>
                </a:solidFill>
                <a:effectLst/>
              </a:rPr>
              <a:t>is the probability </a:t>
            </a:r>
            <a:r>
              <a:rPr lang="en-GB" b="0" i="0" u="none" strike="noStrike" dirty="0">
                <a:solidFill>
                  <a:srgbClr val="212529"/>
                </a:solidFill>
                <a:effectLst/>
                <a:highlight>
                  <a:srgbClr val="FFFF00"/>
                </a:highlight>
              </a:rPr>
              <a:t>P(</a:t>
            </a:r>
            <a:r>
              <a:rPr lang="en-GB" b="0" i="0" u="none" strike="noStrike" dirty="0" err="1">
                <a:solidFill>
                  <a:srgbClr val="212529"/>
                </a:solidFill>
                <a:effectLst/>
                <a:highlight>
                  <a:srgbClr val="FFFF00"/>
                </a:highlight>
              </a:rPr>
              <a:t>x</a:t>
            </a:r>
            <a:r>
              <a:rPr lang="en-GB" b="0" i="0" u="none" strike="noStrike" baseline="-25000" dirty="0" err="1">
                <a:solidFill>
                  <a:srgbClr val="212529"/>
                </a:solidFill>
                <a:effectLst/>
                <a:highlight>
                  <a:srgbClr val="FFFF00"/>
                </a:highlight>
              </a:rPr>
              <a:t>i</a:t>
            </a:r>
            <a:r>
              <a:rPr lang="en-GB" b="0" i="0" u="none" strike="noStrike" dirty="0" err="1">
                <a:solidFill>
                  <a:srgbClr val="212529"/>
                </a:solidFill>
                <a:effectLst/>
                <a:highlight>
                  <a:srgbClr val="FFFF00"/>
                </a:highlight>
              </a:rPr>
              <a:t>∣y</a:t>
            </a:r>
            <a:r>
              <a:rPr lang="en-GB" b="0" i="0" u="none" strike="noStrike" dirty="0">
                <a:solidFill>
                  <a:srgbClr val="212529"/>
                </a:solidFill>
                <a:effectLst/>
                <a:highlight>
                  <a:srgbClr val="FFFF00"/>
                </a:highlight>
              </a:rPr>
              <a:t>) </a:t>
            </a:r>
            <a:r>
              <a:rPr lang="en-GB" b="0" i="0" u="none" strike="noStrike" dirty="0">
                <a:solidFill>
                  <a:srgbClr val="212529"/>
                </a:solidFill>
                <a:effectLst/>
              </a:rPr>
              <a:t>of feature </a:t>
            </a:r>
            <a:r>
              <a:rPr lang="en-GB" b="0" i="0" u="none" strike="noStrike" dirty="0" err="1">
                <a:solidFill>
                  <a:srgbClr val="212529"/>
                </a:solidFill>
                <a:effectLst/>
                <a:highlight>
                  <a:srgbClr val="FFFF00"/>
                </a:highlight>
              </a:rPr>
              <a:t>i</a:t>
            </a:r>
            <a:r>
              <a:rPr lang="en-GB" b="0" i="0" u="none" strike="noStrike" dirty="0">
                <a:solidFill>
                  <a:srgbClr val="212529"/>
                </a:solidFill>
                <a:effectLst/>
              </a:rPr>
              <a:t> appearing in a sample belonging to class y.</a:t>
            </a:r>
          </a:p>
          <a:p>
            <a:endParaRPr lang="en-GB" dirty="0">
              <a:solidFill>
                <a:srgbClr val="212529"/>
              </a:solidFill>
            </a:endParaRPr>
          </a:p>
          <a:p>
            <a:r>
              <a:rPr lang="en-GB" b="0" i="0" u="none" strike="noStrike" dirty="0">
                <a:solidFill>
                  <a:srgbClr val="212529"/>
                </a:solidFill>
                <a:effectLst/>
              </a:rPr>
              <a:t>The parameters </a:t>
            </a:r>
            <a:r>
              <a:rPr lang="el-GR" b="0" i="0" u="none" strike="noStrike" dirty="0">
                <a:solidFill>
                  <a:srgbClr val="212529"/>
                </a:solidFill>
                <a:effectLst/>
                <a:latin typeface="-apple-system"/>
              </a:rPr>
              <a:t>θ</a:t>
            </a:r>
            <a:r>
              <a:rPr lang="en-GB" b="0" i="0" u="none" strike="noStrike" dirty="0">
                <a:solidFill>
                  <a:srgbClr val="212529"/>
                </a:solidFill>
                <a:effectLst/>
              </a:rPr>
              <a:t>y </a:t>
            </a:r>
            <a:r>
              <a:rPr lang="en-GB" dirty="0">
                <a:solidFill>
                  <a:srgbClr val="212529"/>
                </a:solidFill>
              </a:rPr>
              <a:t> are </a:t>
            </a:r>
            <a:r>
              <a:rPr lang="en-GB" b="0" i="0" u="none" strike="noStrike" dirty="0">
                <a:solidFill>
                  <a:srgbClr val="212529"/>
                </a:solidFill>
                <a:effectLst/>
              </a:rPr>
              <a:t>estimated by a smoothed version of maximum likelihood, i.e. relative frequency counting.</a:t>
            </a:r>
            <a:endParaRPr lang="en-GB" dirty="0"/>
          </a:p>
        </p:txBody>
      </p:sp>
      <p:sp>
        <p:nvSpPr>
          <p:cNvPr id="4" name="Slide Number Placeholder 3">
            <a:extLst>
              <a:ext uri="{FF2B5EF4-FFF2-40B4-BE49-F238E27FC236}">
                <a16:creationId xmlns:a16="http://schemas.microsoft.com/office/drawing/2014/main" id="{D67D169D-7BD9-B1D9-6E82-5ED83CA42AE8}"/>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sp>
        <p:nvSpPr>
          <p:cNvPr id="6" name="TextBox 5">
            <a:extLst>
              <a:ext uri="{FF2B5EF4-FFF2-40B4-BE49-F238E27FC236}">
                <a16:creationId xmlns:a16="http://schemas.microsoft.com/office/drawing/2014/main" id="{7C4D6230-4F2D-841C-6255-E991C358CC9B}"/>
              </a:ext>
            </a:extLst>
          </p:cNvPr>
          <p:cNvSpPr txBox="1"/>
          <p:nvPr/>
        </p:nvSpPr>
        <p:spPr>
          <a:xfrm>
            <a:off x="611560" y="6381751"/>
            <a:ext cx="4147661"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scikitlearn.org</a:t>
            </a:r>
            <a:r>
              <a:rPr lang="en-GB" sz="1000" dirty="0">
                <a:latin typeface="Gill Sans MT" panose="020B0502020104020203" pitchFamily="34" charset="77"/>
              </a:rPr>
              <a:t>/stable/modules/</a:t>
            </a:r>
            <a:r>
              <a:rPr lang="en-GB" sz="1000" dirty="0" err="1">
                <a:latin typeface="Gill Sans MT" panose="020B0502020104020203" pitchFamily="34" charset="77"/>
              </a:rPr>
              <a:t>naive_bayes.html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451FC14-D6F7-EAAA-7D33-59853F0570E0}"/>
                  </a:ext>
                </a:extLst>
              </p14:cNvPr>
              <p14:cNvContentPartPr/>
              <p14:nvPr/>
            </p14:nvContentPartPr>
            <p14:xfrm>
              <a:off x="2129400" y="820800"/>
              <a:ext cx="383040" cy="633240"/>
            </p14:xfrm>
          </p:contentPart>
        </mc:Choice>
        <mc:Fallback>
          <p:pic>
            <p:nvPicPr>
              <p:cNvPr id="5" name="Ink 4">
                <a:extLst>
                  <a:ext uri="{FF2B5EF4-FFF2-40B4-BE49-F238E27FC236}">
                    <a16:creationId xmlns:a16="http://schemas.microsoft.com/office/drawing/2014/main" id="{A451FC14-D6F7-EAAA-7D33-59853F0570E0}"/>
                  </a:ext>
                </a:extLst>
              </p:cNvPr>
              <p:cNvPicPr/>
              <p:nvPr/>
            </p:nvPicPr>
            <p:blipFill>
              <a:blip r:embed="rId4"/>
              <a:stretch>
                <a:fillRect/>
              </a:stretch>
            </p:blipFill>
            <p:spPr>
              <a:xfrm>
                <a:off x="2120040" y="811440"/>
                <a:ext cx="401760" cy="651960"/>
              </a:xfrm>
              <a:prstGeom prst="rect">
                <a:avLst/>
              </a:prstGeom>
            </p:spPr>
          </p:pic>
        </mc:Fallback>
      </mc:AlternateContent>
    </p:spTree>
    <p:extLst>
      <p:ext uri="{BB962C8B-B14F-4D97-AF65-F5344CB8AC3E}">
        <p14:creationId xmlns:p14="http://schemas.microsoft.com/office/powerpoint/2010/main" val="640216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845E-1FC6-8606-58D5-8DB84C806529}"/>
              </a:ext>
            </a:extLst>
          </p:cNvPr>
          <p:cNvSpPr>
            <a:spLocks noGrp="1"/>
          </p:cNvSpPr>
          <p:nvPr>
            <p:ph type="title"/>
          </p:nvPr>
        </p:nvSpPr>
        <p:spPr/>
        <p:txBody>
          <a:bodyPr/>
          <a:lstStyle/>
          <a:p>
            <a:r>
              <a:rPr lang="en-GB" dirty="0"/>
              <a:t>Multinomial Naïve Bayes*</a:t>
            </a:r>
          </a:p>
        </p:txBody>
      </p:sp>
      <p:sp>
        <p:nvSpPr>
          <p:cNvPr id="3" name="Content Placeholder 2">
            <a:extLst>
              <a:ext uri="{FF2B5EF4-FFF2-40B4-BE49-F238E27FC236}">
                <a16:creationId xmlns:a16="http://schemas.microsoft.com/office/drawing/2014/main" id="{A047307B-3A23-B5C5-45BE-2459C0459F75}"/>
              </a:ext>
            </a:extLst>
          </p:cNvPr>
          <p:cNvSpPr>
            <a:spLocks noGrp="1"/>
          </p:cNvSpPr>
          <p:nvPr>
            <p:ph idx="1"/>
          </p:nvPr>
        </p:nvSpPr>
        <p:spPr/>
        <p:txBody>
          <a:bodyPr/>
          <a:lstStyle/>
          <a:p>
            <a:pPr algn="l"/>
            <a:r>
              <a:rPr lang="en-GB" b="0" i="0" u="none" strike="noStrike" dirty="0">
                <a:solidFill>
                  <a:srgbClr val="212529"/>
                </a:solidFill>
                <a:effectLst/>
                <a:latin typeface="-apple-system"/>
              </a:rPr>
              <a:t>The parameters </a:t>
            </a:r>
            <a:r>
              <a:rPr lang="el-GR" b="0" i="0" u="none" strike="noStrike" dirty="0">
                <a:solidFill>
                  <a:srgbClr val="212529"/>
                </a:solidFill>
                <a:effectLst/>
                <a:latin typeface="-apple-system"/>
              </a:rPr>
              <a:t>θ</a:t>
            </a:r>
            <a:r>
              <a:rPr lang="en-GB" b="0" i="0" u="none" strike="noStrike" dirty="0">
                <a:solidFill>
                  <a:srgbClr val="212529"/>
                </a:solidFill>
                <a:effectLst/>
                <a:latin typeface="-apple-system"/>
              </a:rPr>
              <a:t>y is estimated by a smoothed version of maximum likelihood, i.e. relative frequency counting:</a:t>
            </a:r>
          </a:p>
          <a:p>
            <a:pPr marL="0" indent="0">
              <a:buNone/>
            </a:pPr>
            <a:endParaRPr lang="en-GB" dirty="0"/>
          </a:p>
        </p:txBody>
      </p:sp>
      <p:sp>
        <p:nvSpPr>
          <p:cNvPr id="4" name="Slide Number Placeholder 3">
            <a:extLst>
              <a:ext uri="{FF2B5EF4-FFF2-40B4-BE49-F238E27FC236}">
                <a16:creationId xmlns:a16="http://schemas.microsoft.com/office/drawing/2014/main" id="{744D87F7-CBB0-D112-ECC2-F06411782E6F}"/>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6" name="Picture 5" descr="Graphical user interface, text, application&#10;&#10;Description automatically generated">
            <a:extLst>
              <a:ext uri="{FF2B5EF4-FFF2-40B4-BE49-F238E27FC236}">
                <a16:creationId xmlns:a16="http://schemas.microsoft.com/office/drawing/2014/main" id="{4304FE2C-F4DE-1A5F-29B4-393BD4AB5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2468049"/>
            <a:ext cx="9326880" cy="1921902"/>
          </a:xfrm>
          <a:prstGeom prst="rect">
            <a:avLst/>
          </a:prstGeom>
        </p:spPr>
      </p:pic>
      <p:sp>
        <p:nvSpPr>
          <p:cNvPr id="5" name="TextBox 4">
            <a:extLst>
              <a:ext uri="{FF2B5EF4-FFF2-40B4-BE49-F238E27FC236}">
                <a16:creationId xmlns:a16="http://schemas.microsoft.com/office/drawing/2014/main" id="{14E6149F-DE4D-30C7-924F-9F89558CD28A}"/>
              </a:ext>
            </a:extLst>
          </p:cNvPr>
          <p:cNvSpPr txBox="1"/>
          <p:nvPr/>
        </p:nvSpPr>
        <p:spPr>
          <a:xfrm>
            <a:off x="611560" y="6381751"/>
            <a:ext cx="4147661"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scikitlearn.org</a:t>
            </a:r>
            <a:r>
              <a:rPr lang="en-GB" sz="1000" dirty="0">
                <a:latin typeface="Gill Sans MT" panose="020B0502020104020203" pitchFamily="34" charset="77"/>
              </a:rPr>
              <a:t>/stable/modules/</a:t>
            </a:r>
            <a:r>
              <a:rPr lang="en-GB" sz="1000" dirty="0" err="1">
                <a:latin typeface="Gill Sans MT" panose="020B0502020104020203" pitchFamily="34" charset="77"/>
              </a:rPr>
              <a:t>naive_bayes.html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2CEF063E-A7D5-4850-D021-C5F9DEB0DCD9}"/>
                  </a:ext>
                </a:extLst>
              </p14:cNvPr>
              <p14:cNvContentPartPr/>
              <p14:nvPr/>
            </p14:nvContentPartPr>
            <p14:xfrm>
              <a:off x="5943600" y="2274480"/>
              <a:ext cx="1676520" cy="1078200"/>
            </p14:xfrm>
          </p:contentPart>
        </mc:Choice>
        <mc:Fallback>
          <p:pic>
            <p:nvPicPr>
              <p:cNvPr id="7" name="Ink 6">
                <a:extLst>
                  <a:ext uri="{FF2B5EF4-FFF2-40B4-BE49-F238E27FC236}">
                    <a16:creationId xmlns:a16="http://schemas.microsoft.com/office/drawing/2014/main" id="{2CEF063E-A7D5-4850-D021-C5F9DEB0DCD9}"/>
                  </a:ext>
                </a:extLst>
              </p:cNvPr>
              <p:cNvPicPr/>
              <p:nvPr/>
            </p:nvPicPr>
            <p:blipFill>
              <a:blip r:embed="rId4"/>
              <a:stretch>
                <a:fillRect/>
              </a:stretch>
            </p:blipFill>
            <p:spPr>
              <a:xfrm>
                <a:off x="5934240" y="2265120"/>
                <a:ext cx="1695240" cy="1096920"/>
              </a:xfrm>
              <a:prstGeom prst="rect">
                <a:avLst/>
              </a:prstGeom>
            </p:spPr>
          </p:pic>
        </mc:Fallback>
      </mc:AlternateContent>
    </p:spTree>
    <p:extLst>
      <p:ext uri="{BB962C8B-B14F-4D97-AF65-F5344CB8AC3E}">
        <p14:creationId xmlns:p14="http://schemas.microsoft.com/office/powerpoint/2010/main" val="2107040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245F-D560-BC0F-08A9-B01704FA492D}"/>
              </a:ext>
            </a:extLst>
          </p:cNvPr>
          <p:cNvSpPr>
            <a:spLocks noGrp="1"/>
          </p:cNvSpPr>
          <p:nvPr>
            <p:ph type="ctrTitle"/>
          </p:nvPr>
        </p:nvSpPr>
        <p:spPr/>
        <p:txBody>
          <a:bodyPr/>
          <a:lstStyle/>
          <a:p>
            <a:r>
              <a:rPr lang="en-GB" dirty="0"/>
              <a:t>Evaluation metrics</a:t>
            </a:r>
          </a:p>
        </p:txBody>
      </p:sp>
    </p:spTree>
    <p:extLst>
      <p:ext uri="{BB962C8B-B14F-4D97-AF65-F5344CB8AC3E}">
        <p14:creationId xmlns:p14="http://schemas.microsoft.com/office/powerpoint/2010/main" val="303489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4DF7-40D9-FCC4-3CD8-8F47ED51CDD4}"/>
              </a:ext>
            </a:extLst>
          </p:cNvPr>
          <p:cNvSpPr>
            <a:spLocks noGrp="1"/>
          </p:cNvSpPr>
          <p:nvPr>
            <p:ph type="title"/>
          </p:nvPr>
        </p:nvSpPr>
        <p:spPr/>
        <p:txBody>
          <a:bodyPr/>
          <a:lstStyle/>
          <a:p>
            <a:r>
              <a:rPr lang="en-GB" dirty="0"/>
              <a:t>Precision and Recall </a:t>
            </a:r>
          </a:p>
        </p:txBody>
      </p:sp>
      <p:sp>
        <p:nvSpPr>
          <p:cNvPr id="3" name="Content Placeholder 2">
            <a:extLst>
              <a:ext uri="{FF2B5EF4-FFF2-40B4-BE49-F238E27FC236}">
                <a16:creationId xmlns:a16="http://schemas.microsoft.com/office/drawing/2014/main" id="{33080530-7B9D-C896-83FB-A16064AD61B7}"/>
              </a:ext>
            </a:extLst>
          </p:cNvPr>
          <p:cNvSpPr>
            <a:spLocks noGrp="1"/>
          </p:cNvSpPr>
          <p:nvPr>
            <p:ph idx="1"/>
          </p:nvPr>
        </p:nvSpPr>
        <p:spPr/>
        <p:txBody>
          <a:bodyPr/>
          <a:lstStyle/>
          <a:p>
            <a:r>
              <a:rPr lang="en-GB" dirty="0"/>
              <a:t>Precision defines the proportion of positive identifications that have actually been correct.</a:t>
            </a:r>
          </a:p>
          <a:p>
            <a:endParaRPr lang="en-GB" dirty="0"/>
          </a:p>
          <a:p>
            <a:endParaRPr lang="en-GB" dirty="0"/>
          </a:p>
          <a:p>
            <a:endParaRPr lang="en-GB" dirty="0"/>
          </a:p>
          <a:p>
            <a:pPr marL="0" indent="0">
              <a:buNone/>
            </a:pPr>
            <a:r>
              <a:rPr lang="en-GB" dirty="0"/>
              <a:t>TP = True Positive</a:t>
            </a:r>
          </a:p>
          <a:p>
            <a:pPr marL="0" indent="0">
              <a:buNone/>
            </a:pPr>
            <a:r>
              <a:rPr lang="en-GB" dirty="0"/>
              <a:t>FP = False Positive</a:t>
            </a:r>
          </a:p>
          <a:p>
            <a:endParaRPr lang="en-GB" dirty="0"/>
          </a:p>
          <a:p>
            <a:endParaRPr lang="en-GB" dirty="0"/>
          </a:p>
        </p:txBody>
      </p:sp>
      <p:sp>
        <p:nvSpPr>
          <p:cNvPr id="4" name="Slide Number Placeholder 3">
            <a:extLst>
              <a:ext uri="{FF2B5EF4-FFF2-40B4-BE49-F238E27FC236}">
                <a16:creationId xmlns:a16="http://schemas.microsoft.com/office/drawing/2014/main" id="{5DF67209-18F8-8938-DA66-CB4FCBCACFAC}"/>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DF4101-8047-EF8D-CE9E-74026D98B4DF}"/>
                  </a:ext>
                </a:extLst>
              </p:cNvPr>
              <p:cNvSpPr txBox="1"/>
              <p:nvPr/>
            </p:nvSpPr>
            <p:spPr>
              <a:xfrm>
                <a:off x="2812436" y="2478494"/>
                <a:ext cx="2780313"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𝑃𝑟𝑒𝑐𝑖𝑠𝑖𝑜𝑛</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𝐹𝑃</m:t>
                          </m:r>
                        </m:den>
                      </m:f>
                    </m:oMath>
                  </m:oMathPara>
                </a14:m>
                <a:endParaRPr lang="en-GB" dirty="0"/>
              </a:p>
              <a:p>
                <a:endParaRPr lang="en-GB" dirty="0"/>
              </a:p>
            </p:txBody>
          </p:sp>
        </mc:Choice>
        <mc:Fallback xmlns="">
          <p:sp>
            <p:nvSpPr>
              <p:cNvPr id="5" name="TextBox 4">
                <a:extLst>
                  <a:ext uri="{FF2B5EF4-FFF2-40B4-BE49-F238E27FC236}">
                    <a16:creationId xmlns:a16="http://schemas.microsoft.com/office/drawing/2014/main" id="{FBDF4101-8047-EF8D-CE9E-74026D98B4DF}"/>
                  </a:ext>
                </a:extLst>
              </p:cNvPr>
              <p:cNvSpPr txBox="1">
                <a:spLocks noRot="1" noChangeAspect="1" noMove="1" noResize="1" noEditPoints="1" noAdjustHandles="1" noChangeArrowheads="1" noChangeShapeType="1" noTextEdit="1"/>
              </p:cNvSpPr>
              <p:nvPr/>
            </p:nvSpPr>
            <p:spPr>
              <a:xfrm>
                <a:off x="2812436" y="2478494"/>
                <a:ext cx="2780313" cy="892488"/>
              </a:xfrm>
              <a:prstGeom prst="rect">
                <a:avLst/>
              </a:prstGeom>
              <a:blipFill>
                <a:blip r:embed="rId2"/>
                <a:stretch>
                  <a:fillRect/>
                </a:stretch>
              </a:blipFill>
            </p:spPr>
            <p:txBody>
              <a:bodyPr/>
              <a:lstStyle/>
              <a:p>
                <a:r>
                  <a:rPr lang="en-GB">
                    <a:noFill/>
                  </a:rPr>
                  <a:t> </a:t>
                </a:r>
              </a:p>
            </p:txBody>
          </p:sp>
        </mc:Fallback>
      </mc:AlternateContent>
      <p:graphicFrame>
        <p:nvGraphicFramePr>
          <p:cNvPr id="6" name="Table 6">
            <a:extLst>
              <a:ext uri="{FF2B5EF4-FFF2-40B4-BE49-F238E27FC236}">
                <a16:creationId xmlns:a16="http://schemas.microsoft.com/office/drawing/2014/main" id="{3590CC6F-5DDB-C72A-03EA-8D9382D3ED2D}"/>
              </a:ext>
            </a:extLst>
          </p:cNvPr>
          <p:cNvGraphicFramePr>
            <a:graphicFrameLocks noGrp="1"/>
          </p:cNvGraphicFramePr>
          <p:nvPr>
            <p:extLst>
              <p:ext uri="{D42A27DB-BD31-4B8C-83A1-F6EECF244321}">
                <p14:modId xmlns:p14="http://schemas.microsoft.com/office/powerpoint/2010/main" val="3271228430"/>
              </p:ext>
            </p:extLst>
          </p:nvPr>
        </p:nvGraphicFramePr>
        <p:xfrm>
          <a:off x="5840111" y="4759561"/>
          <a:ext cx="5443804" cy="890016"/>
        </p:xfrm>
        <a:graphic>
          <a:graphicData uri="http://schemas.openxmlformats.org/drawingml/2006/table">
            <a:tbl>
              <a:tblPr bandRow="1">
                <a:tableStyleId>{5C22544A-7EE6-4342-B048-85BDC9FD1C3A}</a:tableStyleId>
              </a:tblPr>
              <a:tblGrid>
                <a:gridCol w="2505878">
                  <a:extLst>
                    <a:ext uri="{9D8B030D-6E8A-4147-A177-3AD203B41FA5}">
                      <a16:colId xmlns:a16="http://schemas.microsoft.com/office/drawing/2014/main" val="2294070008"/>
                    </a:ext>
                  </a:extLst>
                </a:gridCol>
                <a:gridCol w="2937926">
                  <a:extLst>
                    <a:ext uri="{9D8B030D-6E8A-4147-A177-3AD203B41FA5}">
                      <a16:colId xmlns:a16="http://schemas.microsoft.com/office/drawing/2014/main" val="1268478978"/>
                    </a:ext>
                  </a:extLst>
                </a:gridCol>
              </a:tblGrid>
              <a:tr h="445008">
                <a:tc>
                  <a:txBody>
                    <a:bodyPr/>
                    <a:lstStyle/>
                    <a:p>
                      <a:r>
                        <a:rPr lang="en-GB" sz="1900" b="0" dirty="0">
                          <a:solidFill>
                            <a:schemeClr val="tx1"/>
                          </a:solidFill>
                          <a:latin typeface="Gill Sans MT" panose="020B0502020104020203" pitchFamily="34" charset="77"/>
                        </a:rPr>
                        <a:t>True Positives: 25</a:t>
                      </a:r>
                    </a:p>
                  </a:txBody>
                  <a:tcPr marL="109728" marR="109728" marT="54864" marB="54864">
                    <a:solidFill>
                      <a:srgbClr val="92D050"/>
                    </a:solidFill>
                  </a:tcPr>
                </a:tc>
                <a:tc>
                  <a:txBody>
                    <a:bodyPr/>
                    <a:lstStyle/>
                    <a:p>
                      <a:r>
                        <a:rPr lang="en-GB" sz="1900" b="0" dirty="0">
                          <a:solidFill>
                            <a:schemeClr val="tx1"/>
                          </a:solidFill>
                          <a:latin typeface="Gill Sans MT" panose="020B0502020104020203" pitchFamily="34" charset="77"/>
                        </a:rPr>
                        <a:t>False Positives: 10</a:t>
                      </a:r>
                    </a:p>
                  </a:txBody>
                  <a:tcPr marL="109728" marR="109728" marT="54864" marB="54864">
                    <a:solidFill>
                      <a:srgbClr val="FF0000">
                        <a:alpha val="70000"/>
                      </a:srgbClr>
                    </a:solidFill>
                  </a:tcPr>
                </a:tc>
                <a:extLst>
                  <a:ext uri="{0D108BD9-81ED-4DB2-BD59-A6C34878D82A}">
                    <a16:rowId xmlns:a16="http://schemas.microsoft.com/office/drawing/2014/main" val="2313162053"/>
                  </a:ext>
                </a:extLst>
              </a:tr>
              <a:tr h="445008">
                <a:tc>
                  <a:txBody>
                    <a:bodyPr/>
                    <a:lstStyle/>
                    <a:p>
                      <a:r>
                        <a:rPr lang="en-GB" sz="1900" b="0" dirty="0">
                          <a:solidFill>
                            <a:schemeClr val="tx1"/>
                          </a:solidFill>
                          <a:latin typeface="Gill Sans MT" panose="020B0502020104020203" pitchFamily="34" charset="77"/>
                        </a:rPr>
                        <a:t>False Negatives: 15</a:t>
                      </a:r>
                    </a:p>
                  </a:txBody>
                  <a:tcPr marL="109728" marR="109728" marT="54864" marB="54864">
                    <a:solidFill>
                      <a:srgbClr val="FF0000">
                        <a:alpha val="70000"/>
                      </a:srgbClr>
                    </a:solidFill>
                  </a:tcPr>
                </a:tc>
                <a:tc>
                  <a:txBody>
                    <a:bodyPr/>
                    <a:lstStyle/>
                    <a:p>
                      <a:r>
                        <a:rPr lang="en-GB" sz="1900" b="0" dirty="0">
                          <a:solidFill>
                            <a:schemeClr val="tx1"/>
                          </a:solidFill>
                          <a:latin typeface="Gill Sans MT" panose="020B0502020104020203" pitchFamily="34" charset="77"/>
                        </a:rPr>
                        <a:t>True Negatives: 80</a:t>
                      </a:r>
                    </a:p>
                  </a:txBody>
                  <a:tcPr marL="109728" marR="109728" marT="54864" marB="54864">
                    <a:solidFill>
                      <a:srgbClr val="92D050"/>
                    </a:solidFill>
                  </a:tcPr>
                </a:tc>
                <a:extLst>
                  <a:ext uri="{0D108BD9-81ED-4DB2-BD59-A6C34878D82A}">
                    <a16:rowId xmlns:a16="http://schemas.microsoft.com/office/drawing/2014/main" val="3599403228"/>
                  </a:ext>
                </a:extLst>
              </a:tr>
            </a:tbl>
          </a:graphicData>
        </a:graphic>
      </p:graphicFrame>
      <p:sp>
        <p:nvSpPr>
          <p:cNvPr id="7" name="TextBox 6">
            <a:extLst>
              <a:ext uri="{FF2B5EF4-FFF2-40B4-BE49-F238E27FC236}">
                <a16:creationId xmlns:a16="http://schemas.microsoft.com/office/drawing/2014/main" id="{580B6B2A-9C5F-179E-2641-A1FD004B0C60}"/>
              </a:ext>
            </a:extLst>
          </p:cNvPr>
          <p:cNvSpPr txBox="1"/>
          <p:nvPr/>
        </p:nvSpPr>
        <p:spPr>
          <a:xfrm>
            <a:off x="5840111" y="4228586"/>
            <a:ext cx="3417218" cy="387798"/>
          </a:xfrm>
          <a:prstGeom prst="rect">
            <a:avLst/>
          </a:prstGeom>
          <a:noFill/>
        </p:spPr>
        <p:txBody>
          <a:bodyPr wrap="none" rtlCol="0">
            <a:spAutoFit/>
          </a:bodyPr>
          <a:lstStyle/>
          <a:p>
            <a:r>
              <a:rPr lang="en-GB" sz="1920" dirty="0">
                <a:latin typeface="Gill Sans MT" panose="020B0502020104020203" pitchFamily="34" charset="77"/>
              </a:rPr>
              <a:t>Example: Calculate the Precision</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8106111-1B7A-6D03-6D9F-A0F75CF44BBF}"/>
                  </a:ext>
                </a:extLst>
              </p14:cNvPr>
              <p14:cNvContentPartPr/>
              <p14:nvPr/>
            </p14:nvContentPartPr>
            <p14:xfrm>
              <a:off x="3061800" y="2058840"/>
              <a:ext cx="8636400" cy="4250160"/>
            </p14:xfrm>
          </p:contentPart>
        </mc:Choice>
        <mc:Fallback>
          <p:pic>
            <p:nvPicPr>
              <p:cNvPr id="8" name="Ink 7">
                <a:extLst>
                  <a:ext uri="{FF2B5EF4-FFF2-40B4-BE49-F238E27FC236}">
                    <a16:creationId xmlns:a16="http://schemas.microsoft.com/office/drawing/2014/main" id="{98106111-1B7A-6D03-6D9F-A0F75CF44BBF}"/>
                  </a:ext>
                </a:extLst>
              </p:cNvPr>
              <p:cNvPicPr/>
              <p:nvPr/>
            </p:nvPicPr>
            <p:blipFill>
              <a:blip r:embed="rId4"/>
              <a:stretch>
                <a:fillRect/>
              </a:stretch>
            </p:blipFill>
            <p:spPr>
              <a:xfrm>
                <a:off x="3052440" y="2049480"/>
                <a:ext cx="8655120" cy="4268880"/>
              </a:xfrm>
              <a:prstGeom prst="rect">
                <a:avLst/>
              </a:prstGeom>
            </p:spPr>
          </p:pic>
        </mc:Fallback>
      </mc:AlternateContent>
    </p:spTree>
    <p:extLst>
      <p:ext uri="{BB962C8B-B14F-4D97-AF65-F5344CB8AC3E}">
        <p14:creationId xmlns:p14="http://schemas.microsoft.com/office/powerpoint/2010/main" val="3685288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1D9C-0E72-3FA9-3570-E68245F3A431}"/>
              </a:ext>
            </a:extLst>
          </p:cNvPr>
          <p:cNvSpPr>
            <a:spLocks noGrp="1"/>
          </p:cNvSpPr>
          <p:nvPr>
            <p:ph type="title"/>
          </p:nvPr>
        </p:nvSpPr>
        <p:spPr/>
        <p:txBody>
          <a:bodyPr/>
          <a:lstStyle/>
          <a:p>
            <a:r>
              <a:rPr lang="en-GB" dirty="0"/>
              <a:t>Recall</a:t>
            </a:r>
          </a:p>
        </p:txBody>
      </p:sp>
      <p:sp>
        <p:nvSpPr>
          <p:cNvPr id="3" name="Content Placeholder 2">
            <a:extLst>
              <a:ext uri="{FF2B5EF4-FFF2-40B4-BE49-F238E27FC236}">
                <a16:creationId xmlns:a16="http://schemas.microsoft.com/office/drawing/2014/main" id="{43CFA3EE-CA18-0EBA-4F30-C49F0F5706CE}"/>
              </a:ext>
            </a:extLst>
          </p:cNvPr>
          <p:cNvSpPr>
            <a:spLocks noGrp="1"/>
          </p:cNvSpPr>
          <p:nvPr>
            <p:ph idx="1"/>
          </p:nvPr>
        </p:nvSpPr>
        <p:spPr/>
        <p:txBody>
          <a:bodyPr/>
          <a:lstStyle/>
          <a:p>
            <a:pPr algn="l"/>
            <a:r>
              <a:rPr lang="en-GB" i="0" u="none" strike="noStrike" dirty="0">
                <a:solidFill>
                  <a:srgbClr val="202124"/>
                </a:solidFill>
                <a:effectLst/>
              </a:rPr>
              <a:t>Recall defines the </a:t>
            </a:r>
            <a:r>
              <a:rPr lang="en-GB" dirty="0">
                <a:effectLst/>
              </a:rPr>
              <a:t>proportion of actual positives that were identified correctly.</a:t>
            </a:r>
          </a:p>
          <a:p>
            <a:pPr algn="l"/>
            <a:endParaRPr lang="en-GB" dirty="0"/>
          </a:p>
          <a:p>
            <a:pPr algn="l"/>
            <a:endParaRPr lang="en-GB" dirty="0">
              <a:effectLst/>
            </a:endParaRPr>
          </a:p>
          <a:p>
            <a:pPr algn="l"/>
            <a:endParaRPr lang="en-GB" dirty="0"/>
          </a:p>
          <a:p>
            <a:pPr marL="0" indent="0">
              <a:buNone/>
            </a:pPr>
            <a:r>
              <a:rPr lang="en-GB" dirty="0"/>
              <a:t>TP = True Positive</a:t>
            </a:r>
          </a:p>
          <a:p>
            <a:pPr marL="0" indent="0">
              <a:buNone/>
            </a:pPr>
            <a:r>
              <a:rPr lang="en-GB" dirty="0"/>
              <a:t>FN = False Negative</a:t>
            </a:r>
          </a:p>
          <a:p>
            <a:pPr algn="l"/>
            <a:endParaRPr lang="en-GB" dirty="0">
              <a:effectLst/>
            </a:endParaRPr>
          </a:p>
          <a:p>
            <a:endParaRPr lang="en-GB" dirty="0"/>
          </a:p>
        </p:txBody>
      </p:sp>
      <p:sp>
        <p:nvSpPr>
          <p:cNvPr id="4" name="Slide Number Placeholder 3">
            <a:extLst>
              <a:ext uri="{FF2B5EF4-FFF2-40B4-BE49-F238E27FC236}">
                <a16:creationId xmlns:a16="http://schemas.microsoft.com/office/drawing/2014/main" id="{DA878B5C-BDB7-932E-385E-BE3E497DF2B3}"/>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graphicFrame>
        <p:nvGraphicFramePr>
          <p:cNvPr id="5" name="Table 6">
            <a:extLst>
              <a:ext uri="{FF2B5EF4-FFF2-40B4-BE49-F238E27FC236}">
                <a16:creationId xmlns:a16="http://schemas.microsoft.com/office/drawing/2014/main" id="{1A4FEF63-9B4A-510F-CF0F-773189343CCC}"/>
              </a:ext>
            </a:extLst>
          </p:cNvPr>
          <p:cNvGraphicFramePr>
            <a:graphicFrameLocks noGrp="1"/>
          </p:cNvGraphicFramePr>
          <p:nvPr>
            <p:extLst>
              <p:ext uri="{D42A27DB-BD31-4B8C-83A1-F6EECF244321}">
                <p14:modId xmlns:p14="http://schemas.microsoft.com/office/powerpoint/2010/main" val="1748116411"/>
              </p:ext>
            </p:extLst>
          </p:nvPr>
        </p:nvGraphicFramePr>
        <p:xfrm>
          <a:off x="5840111" y="4759561"/>
          <a:ext cx="5443804" cy="890016"/>
        </p:xfrm>
        <a:graphic>
          <a:graphicData uri="http://schemas.openxmlformats.org/drawingml/2006/table">
            <a:tbl>
              <a:tblPr bandRow="1">
                <a:tableStyleId>{5C22544A-7EE6-4342-B048-85BDC9FD1C3A}</a:tableStyleId>
              </a:tblPr>
              <a:tblGrid>
                <a:gridCol w="2505878">
                  <a:extLst>
                    <a:ext uri="{9D8B030D-6E8A-4147-A177-3AD203B41FA5}">
                      <a16:colId xmlns:a16="http://schemas.microsoft.com/office/drawing/2014/main" val="2294070008"/>
                    </a:ext>
                  </a:extLst>
                </a:gridCol>
                <a:gridCol w="2937926">
                  <a:extLst>
                    <a:ext uri="{9D8B030D-6E8A-4147-A177-3AD203B41FA5}">
                      <a16:colId xmlns:a16="http://schemas.microsoft.com/office/drawing/2014/main" val="1268478978"/>
                    </a:ext>
                  </a:extLst>
                </a:gridCol>
              </a:tblGrid>
              <a:tr h="445008">
                <a:tc>
                  <a:txBody>
                    <a:bodyPr/>
                    <a:lstStyle/>
                    <a:p>
                      <a:r>
                        <a:rPr lang="en-GB" sz="1900" b="0" dirty="0">
                          <a:solidFill>
                            <a:schemeClr val="tx1"/>
                          </a:solidFill>
                          <a:latin typeface="Gill Sans MT" panose="020B0502020104020203" pitchFamily="34" charset="77"/>
                        </a:rPr>
                        <a:t>True Positives: 25</a:t>
                      </a:r>
                    </a:p>
                  </a:txBody>
                  <a:tcPr marL="109728" marR="109728" marT="54864" marB="54864">
                    <a:solidFill>
                      <a:srgbClr val="92D050"/>
                    </a:solidFill>
                  </a:tcPr>
                </a:tc>
                <a:tc>
                  <a:txBody>
                    <a:bodyPr/>
                    <a:lstStyle/>
                    <a:p>
                      <a:r>
                        <a:rPr lang="en-GB" sz="1900" b="0" dirty="0">
                          <a:solidFill>
                            <a:schemeClr val="tx1"/>
                          </a:solidFill>
                          <a:latin typeface="Gill Sans MT" panose="020B0502020104020203" pitchFamily="34" charset="77"/>
                        </a:rPr>
                        <a:t>False Positives: 10</a:t>
                      </a:r>
                    </a:p>
                  </a:txBody>
                  <a:tcPr marL="109728" marR="109728" marT="54864" marB="54864">
                    <a:solidFill>
                      <a:srgbClr val="FF0000">
                        <a:alpha val="70000"/>
                      </a:srgbClr>
                    </a:solidFill>
                  </a:tcPr>
                </a:tc>
                <a:extLst>
                  <a:ext uri="{0D108BD9-81ED-4DB2-BD59-A6C34878D82A}">
                    <a16:rowId xmlns:a16="http://schemas.microsoft.com/office/drawing/2014/main" val="2313162053"/>
                  </a:ext>
                </a:extLst>
              </a:tr>
              <a:tr h="445008">
                <a:tc>
                  <a:txBody>
                    <a:bodyPr/>
                    <a:lstStyle/>
                    <a:p>
                      <a:r>
                        <a:rPr lang="en-GB" sz="1900" b="0" dirty="0">
                          <a:solidFill>
                            <a:schemeClr val="tx1"/>
                          </a:solidFill>
                          <a:latin typeface="Gill Sans MT" panose="020B0502020104020203" pitchFamily="34" charset="77"/>
                        </a:rPr>
                        <a:t>False Negatives: 15</a:t>
                      </a:r>
                    </a:p>
                  </a:txBody>
                  <a:tcPr marL="109728" marR="109728" marT="54864" marB="54864">
                    <a:solidFill>
                      <a:srgbClr val="FF0000">
                        <a:alpha val="70000"/>
                      </a:srgbClr>
                    </a:solidFill>
                  </a:tcPr>
                </a:tc>
                <a:tc>
                  <a:txBody>
                    <a:bodyPr/>
                    <a:lstStyle/>
                    <a:p>
                      <a:r>
                        <a:rPr lang="en-GB" sz="1900" b="0" dirty="0">
                          <a:solidFill>
                            <a:schemeClr val="tx1"/>
                          </a:solidFill>
                          <a:latin typeface="Gill Sans MT" panose="020B0502020104020203" pitchFamily="34" charset="77"/>
                        </a:rPr>
                        <a:t>True Negatives: 80</a:t>
                      </a:r>
                    </a:p>
                  </a:txBody>
                  <a:tcPr marL="109728" marR="109728" marT="54864" marB="54864">
                    <a:solidFill>
                      <a:srgbClr val="92D050"/>
                    </a:solidFill>
                  </a:tcPr>
                </a:tc>
                <a:extLst>
                  <a:ext uri="{0D108BD9-81ED-4DB2-BD59-A6C34878D82A}">
                    <a16:rowId xmlns:a16="http://schemas.microsoft.com/office/drawing/2014/main" val="3599403228"/>
                  </a:ext>
                </a:extLst>
              </a:tr>
            </a:tbl>
          </a:graphicData>
        </a:graphic>
      </p:graphicFrame>
      <p:sp>
        <p:nvSpPr>
          <p:cNvPr id="6" name="TextBox 5">
            <a:extLst>
              <a:ext uri="{FF2B5EF4-FFF2-40B4-BE49-F238E27FC236}">
                <a16:creationId xmlns:a16="http://schemas.microsoft.com/office/drawing/2014/main" id="{97FCC2BA-8389-A6AE-9294-F0EB068F5D73}"/>
              </a:ext>
            </a:extLst>
          </p:cNvPr>
          <p:cNvSpPr txBox="1"/>
          <p:nvPr/>
        </p:nvSpPr>
        <p:spPr>
          <a:xfrm>
            <a:off x="5840112" y="4228586"/>
            <a:ext cx="3099951" cy="387798"/>
          </a:xfrm>
          <a:prstGeom prst="rect">
            <a:avLst/>
          </a:prstGeom>
          <a:noFill/>
        </p:spPr>
        <p:txBody>
          <a:bodyPr wrap="none" rtlCol="0">
            <a:spAutoFit/>
          </a:bodyPr>
          <a:lstStyle/>
          <a:p>
            <a:r>
              <a:rPr lang="en-GB" sz="1920" dirty="0">
                <a:latin typeface="Gill Sans MT" panose="020B0502020104020203" pitchFamily="34" charset="77"/>
              </a:rPr>
              <a:t>Example: Calculate the Recall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B54EE8-E0A7-A20E-1097-5739F37A3B49}"/>
                  </a:ext>
                </a:extLst>
              </p:cNvPr>
              <p:cNvSpPr txBox="1"/>
              <p:nvPr/>
            </p:nvSpPr>
            <p:spPr>
              <a:xfrm>
                <a:off x="2812436" y="2478494"/>
                <a:ext cx="2406877"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𝑅𝑒𝑐𝑎𝑙𝑙</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m:oMathPara>
                </a14:m>
                <a:endParaRPr lang="en-GB" dirty="0"/>
              </a:p>
              <a:p>
                <a:endParaRPr lang="en-GB" dirty="0"/>
              </a:p>
            </p:txBody>
          </p:sp>
        </mc:Choice>
        <mc:Fallback xmlns="">
          <p:sp>
            <p:nvSpPr>
              <p:cNvPr id="7" name="TextBox 6">
                <a:extLst>
                  <a:ext uri="{FF2B5EF4-FFF2-40B4-BE49-F238E27FC236}">
                    <a16:creationId xmlns:a16="http://schemas.microsoft.com/office/drawing/2014/main" id="{E1B54EE8-E0A7-A20E-1097-5739F37A3B49}"/>
                  </a:ext>
                </a:extLst>
              </p:cNvPr>
              <p:cNvSpPr txBox="1">
                <a:spLocks noRot="1" noChangeAspect="1" noMove="1" noResize="1" noEditPoints="1" noAdjustHandles="1" noChangeArrowheads="1" noChangeShapeType="1" noTextEdit="1"/>
              </p:cNvSpPr>
              <p:nvPr/>
            </p:nvSpPr>
            <p:spPr>
              <a:xfrm>
                <a:off x="2812436" y="2478494"/>
                <a:ext cx="2406877" cy="89248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FBE40E23-6DB7-FE7C-887E-64964F81B9B0}"/>
                  </a:ext>
                </a:extLst>
              </p14:cNvPr>
              <p14:cNvContentPartPr/>
              <p14:nvPr/>
            </p14:nvContentPartPr>
            <p14:xfrm>
              <a:off x="2359080" y="4667040"/>
              <a:ext cx="2115720" cy="1690560"/>
            </p14:xfrm>
          </p:contentPart>
        </mc:Choice>
        <mc:Fallback>
          <p:pic>
            <p:nvPicPr>
              <p:cNvPr id="8" name="Ink 7">
                <a:extLst>
                  <a:ext uri="{FF2B5EF4-FFF2-40B4-BE49-F238E27FC236}">
                    <a16:creationId xmlns:a16="http://schemas.microsoft.com/office/drawing/2014/main" id="{FBE40E23-6DB7-FE7C-887E-64964F81B9B0}"/>
                  </a:ext>
                </a:extLst>
              </p:cNvPr>
              <p:cNvPicPr/>
              <p:nvPr/>
            </p:nvPicPr>
            <p:blipFill>
              <a:blip r:embed="rId4"/>
              <a:stretch>
                <a:fillRect/>
              </a:stretch>
            </p:blipFill>
            <p:spPr>
              <a:xfrm>
                <a:off x="2349720" y="4657680"/>
                <a:ext cx="2134440" cy="1709280"/>
              </a:xfrm>
              <a:prstGeom prst="rect">
                <a:avLst/>
              </a:prstGeom>
            </p:spPr>
          </p:pic>
        </mc:Fallback>
      </mc:AlternateContent>
    </p:spTree>
    <p:extLst>
      <p:ext uri="{BB962C8B-B14F-4D97-AF65-F5344CB8AC3E}">
        <p14:creationId xmlns:p14="http://schemas.microsoft.com/office/powerpoint/2010/main" val="114166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DDAE-DC90-06D8-7ECC-AAE7F6743C32}"/>
              </a:ext>
            </a:extLst>
          </p:cNvPr>
          <p:cNvSpPr>
            <a:spLocks noGrp="1"/>
          </p:cNvSpPr>
          <p:nvPr>
            <p:ph type="title"/>
          </p:nvPr>
        </p:nvSpPr>
        <p:spPr/>
        <p:txBody>
          <a:bodyPr/>
          <a:lstStyle/>
          <a:p>
            <a:r>
              <a:rPr lang="en-GB" dirty="0"/>
              <a:t>Precision and Recall</a:t>
            </a:r>
          </a:p>
        </p:txBody>
      </p:sp>
      <p:sp>
        <p:nvSpPr>
          <p:cNvPr id="4" name="Slide Number Placeholder 3">
            <a:extLst>
              <a:ext uri="{FF2B5EF4-FFF2-40B4-BE49-F238E27FC236}">
                <a16:creationId xmlns:a16="http://schemas.microsoft.com/office/drawing/2014/main" id="{1EA42013-1296-5D3A-1C8B-E4470BB5A6D8}"/>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
        <p:nvSpPr>
          <p:cNvPr id="10" name="TextBox 9">
            <a:extLst>
              <a:ext uri="{FF2B5EF4-FFF2-40B4-BE49-F238E27FC236}">
                <a16:creationId xmlns:a16="http://schemas.microsoft.com/office/drawing/2014/main" id="{D62CDA0E-491F-AE00-1993-543CD59AB3A2}"/>
              </a:ext>
            </a:extLst>
          </p:cNvPr>
          <p:cNvSpPr txBox="1"/>
          <p:nvPr/>
        </p:nvSpPr>
        <p:spPr>
          <a:xfrm>
            <a:off x="1158240" y="6525262"/>
            <a:ext cx="7236499" cy="246221"/>
          </a:xfrm>
          <a:prstGeom prst="rect">
            <a:avLst/>
          </a:prstGeom>
          <a:noFill/>
        </p:spPr>
        <p:txBody>
          <a:bodyPr wrap="square">
            <a:spAutoFit/>
          </a:bodyPr>
          <a:lstStyle/>
          <a:p>
            <a:r>
              <a:rPr lang="en-GB" sz="1000" dirty="0">
                <a:latin typeface="Gill Sans MT" panose="020B0502020104020203" pitchFamily="34" charset="77"/>
              </a:rPr>
              <a:t>Image source: https://</a:t>
            </a:r>
            <a:r>
              <a:rPr lang="en-GB" sz="1000" dirty="0" err="1">
                <a:latin typeface="Gill Sans MT" panose="020B0502020104020203" pitchFamily="34" charset="77"/>
              </a:rPr>
              <a:t>developers.google.com</a:t>
            </a:r>
            <a:r>
              <a:rPr lang="en-GB" sz="1000" dirty="0">
                <a:latin typeface="Gill Sans MT" panose="020B0502020104020203" pitchFamily="34" charset="77"/>
              </a:rPr>
              <a:t>/machine-learning/crash-course/classification/precision-and-recall</a:t>
            </a:r>
          </a:p>
        </p:txBody>
      </p:sp>
      <p:pic>
        <p:nvPicPr>
          <p:cNvPr id="13" name="Picture 12" descr="A picture containing diagram&#10;&#10;Description automatically generated">
            <a:extLst>
              <a:ext uri="{FF2B5EF4-FFF2-40B4-BE49-F238E27FC236}">
                <a16:creationId xmlns:a16="http://schemas.microsoft.com/office/drawing/2014/main" id="{0B0CBF01-E1BB-EE24-EEA5-75C4377A8FE8}"/>
              </a:ext>
            </a:extLst>
          </p:cNvPr>
          <p:cNvPicPr>
            <a:picLocks noChangeAspect="1"/>
          </p:cNvPicPr>
          <p:nvPr/>
        </p:nvPicPr>
        <p:blipFill rotWithShape="1">
          <a:blip r:embed="rId2">
            <a:extLst>
              <a:ext uri="{28A0092B-C50C-407E-A947-70E740481C1C}">
                <a14:useLocalDpi xmlns:a14="http://schemas.microsoft.com/office/drawing/2010/main" val="0"/>
              </a:ext>
            </a:extLst>
          </a:blip>
          <a:srcRect t="6958"/>
          <a:stretch/>
        </p:blipFill>
        <p:spPr>
          <a:xfrm>
            <a:off x="5097499" y="1075633"/>
            <a:ext cx="5926201" cy="1750170"/>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CE5610B4-F02D-FD3F-5696-79BA20BB8209}"/>
              </a:ext>
            </a:extLst>
          </p:cNvPr>
          <p:cNvPicPr>
            <a:picLocks noChangeAspect="1"/>
          </p:cNvPicPr>
          <p:nvPr/>
        </p:nvPicPr>
        <p:blipFill rotWithShape="1">
          <a:blip r:embed="rId3">
            <a:extLst>
              <a:ext uri="{28A0092B-C50C-407E-A947-70E740481C1C}">
                <a14:useLocalDpi xmlns:a14="http://schemas.microsoft.com/office/drawing/2010/main" val="0"/>
              </a:ext>
            </a:extLst>
          </a:blip>
          <a:srcRect t="11813"/>
          <a:stretch/>
        </p:blipFill>
        <p:spPr>
          <a:xfrm>
            <a:off x="5141403" y="2724248"/>
            <a:ext cx="5926201" cy="1750170"/>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0F1D519E-BC3B-4A24-7335-452AFC71D2FF}"/>
              </a:ext>
            </a:extLst>
          </p:cNvPr>
          <p:cNvPicPr>
            <a:picLocks noChangeAspect="1"/>
          </p:cNvPicPr>
          <p:nvPr/>
        </p:nvPicPr>
        <p:blipFill rotWithShape="1">
          <a:blip r:embed="rId4">
            <a:extLst>
              <a:ext uri="{28A0092B-C50C-407E-A947-70E740481C1C}">
                <a14:useLocalDpi xmlns:a14="http://schemas.microsoft.com/office/drawing/2010/main" val="0"/>
              </a:ext>
            </a:extLst>
          </a:blip>
          <a:srcRect t="8188"/>
          <a:stretch/>
        </p:blipFill>
        <p:spPr>
          <a:xfrm>
            <a:off x="5141403" y="4538480"/>
            <a:ext cx="5954538" cy="1830845"/>
          </a:xfrm>
          <a:prstGeom prst="rect">
            <a:avLst/>
          </a:prstGeom>
        </p:spPr>
      </p:pic>
      <p:sp>
        <p:nvSpPr>
          <p:cNvPr id="19" name="TextBox 18">
            <a:extLst>
              <a:ext uri="{FF2B5EF4-FFF2-40B4-BE49-F238E27FC236}">
                <a16:creationId xmlns:a16="http://schemas.microsoft.com/office/drawing/2014/main" id="{D3082B93-0A9B-41D6-D300-11391AC34A5C}"/>
              </a:ext>
            </a:extLst>
          </p:cNvPr>
          <p:cNvSpPr txBox="1"/>
          <p:nvPr/>
        </p:nvSpPr>
        <p:spPr>
          <a:xfrm>
            <a:off x="1124397" y="1431575"/>
            <a:ext cx="3502640" cy="1477328"/>
          </a:xfrm>
          <a:prstGeom prst="rect">
            <a:avLst/>
          </a:prstGeom>
          <a:noFill/>
        </p:spPr>
        <p:txBody>
          <a:bodyPr wrap="square">
            <a:spAutoFit/>
          </a:bodyPr>
          <a:lstStyle/>
          <a:p>
            <a:r>
              <a:rPr lang="en-GB" dirty="0">
                <a:latin typeface="Gill Sans MT" panose="020B0502020104020203" pitchFamily="34" charset="77"/>
              </a:rPr>
              <a:t>How the decision threshold could affect Precision and Recall.</a:t>
            </a:r>
          </a:p>
          <a:p>
            <a:endParaRPr lang="en-GB" dirty="0">
              <a:latin typeface="Gill Sans MT" panose="020B0502020104020203" pitchFamily="34" charset="77"/>
            </a:endParaRPr>
          </a:p>
          <a:p>
            <a:r>
              <a:rPr lang="en-GB" dirty="0">
                <a:solidFill>
                  <a:srgbClr val="FF0000"/>
                </a:solidFill>
                <a:latin typeface="Gill Sans MT" panose="020B0502020104020203" pitchFamily="34" charset="77"/>
              </a:rPr>
              <a:t>This can be very important in medical applications</a:t>
            </a:r>
            <a:r>
              <a:rPr lang="en-GB" dirty="0">
                <a:latin typeface="Gill Sans MT" panose="020B0502020104020203" pitchFamily="34" charset="77"/>
              </a:rPr>
              <a:t>.</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981E161-2360-6733-3625-74A496C62F28}"/>
                  </a:ext>
                </a:extLst>
              </p14:cNvPr>
              <p14:cNvContentPartPr/>
              <p14:nvPr/>
            </p14:nvContentPartPr>
            <p14:xfrm>
              <a:off x="7571160" y="966960"/>
              <a:ext cx="2950920" cy="5891040"/>
            </p14:xfrm>
          </p:contentPart>
        </mc:Choice>
        <mc:Fallback>
          <p:pic>
            <p:nvPicPr>
              <p:cNvPr id="3" name="Ink 2">
                <a:extLst>
                  <a:ext uri="{FF2B5EF4-FFF2-40B4-BE49-F238E27FC236}">
                    <a16:creationId xmlns:a16="http://schemas.microsoft.com/office/drawing/2014/main" id="{2981E161-2360-6733-3625-74A496C62F28}"/>
                  </a:ext>
                </a:extLst>
              </p:cNvPr>
              <p:cNvPicPr/>
              <p:nvPr/>
            </p:nvPicPr>
            <p:blipFill>
              <a:blip r:embed="rId6"/>
              <a:stretch>
                <a:fillRect/>
              </a:stretch>
            </p:blipFill>
            <p:spPr>
              <a:xfrm>
                <a:off x="7561800" y="957600"/>
                <a:ext cx="2969640" cy="5909760"/>
              </a:xfrm>
              <a:prstGeom prst="rect">
                <a:avLst/>
              </a:prstGeom>
            </p:spPr>
          </p:pic>
        </mc:Fallback>
      </mc:AlternateContent>
    </p:spTree>
    <p:extLst>
      <p:ext uri="{BB962C8B-B14F-4D97-AF65-F5344CB8AC3E}">
        <p14:creationId xmlns:p14="http://schemas.microsoft.com/office/powerpoint/2010/main" val="4005674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A235-2B39-F770-1149-AF82306A9FBA}"/>
              </a:ext>
            </a:extLst>
          </p:cNvPr>
          <p:cNvSpPr>
            <a:spLocks noGrp="1"/>
          </p:cNvSpPr>
          <p:nvPr>
            <p:ph type="title"/>
          </p:nvPr>
        </p:nvSpPr>
        <p:spPr/>
        <p:txBody>
          <a:bodyPr/>
          <a:lstStyle/>
          <a:p>
            <a:r>
              <a:rPr lang="en-GB" dirty="0"/>
              <a:t>The Bayes rule </a:t>
            </a:r>
          </a:p>
        </p:txBody>
      </p:sp>
      <p:sp>
        <p:nvSpPr>
          <p:cNvPr id="3" name="Slide Number Placeholder 2">
            <a:extLst>
              <a:ext uri="{FF2B5EF4-FFF2-40B4-BE49-F238E27FC236}">
                <a16:creationId xmlns:a16="http://schemas.microsoft.com/office/drawing/2014/main" id="{42E490CA-BFBA-FC2E-491D-2FBAF857B18F}"/>
              </a:ext>
            </a:extLst>
          </p:cNvPr>
          <p:cNvSpPr>
            <a:spLocks noGrp="1"/>
          </p:cNvSpPr>
          <p:nvPr>
            <p:ph type="sldNum" sz="quarter" idx="12"/>
          </p:nvPr>
        </p:nvSpPr>
        <p:spPr/>
        <p:txBody>
          <a:bodyPr/>
          <a:lstStyle/>
          <a:p>
            <a:fld id="{BB98F552-A29D-2D4E-8192-F20670493719}" type="slidenum">
              <a:rPr lang="en-GB" altLang="en-US" smtClean="0"/>
              <a:pPr/>
              <a:t>4</a:t>
            </a:fld>
            <a:endParaRPr lang="en-GB"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0C198F-9DC4-239A-2C29-19695128A52B}"/>
                  </a:ext>
                </a:extLst>
              </p:cNvPr>
              <p:cNvSpPr txBox="1"/>
              <p:nvPr/>
            </p:nvSpPr>
            <p:spPr>
              <a:xfrm>
                <a:off x="3257248" y="2478495"/>
                <a:ext cx="5152500" cy="1344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𝐴</m:t>
                          </m:r>
                        </m:e>
                        <m:e>
                          <m:r>
                            <a:rPr lang="en-GB" sz="3840" i="1">
                              <a:latin typeface="Cambria Math" panose="02040503050406030204" pitchFamily="18" charset="0"/>
                            </a:rPr>
                            <m:t>𝐵</m:t>
                          </m:r>
                        </m:e>
                      </m:d>
                      <m:r>
                        <a:rPr lang="el-GR" sz="3840" i="1">
                          <a:latin typeface="Cambria Math" panose="02040503050406030204" pitchFamily="18" charset="0"/>
                        </a:rPr>
                        <m:t>=</m:t>
                      </m:r>
                      <m:f>
                        <m:fPr>
                          <m:ctrlPr>
                            <a:rPr lang="el-GR" sz="3840" i="1">
                              <a:latin typeface="Cambria Math" panose="02040503050406030204" pitchFamily="18" charset="0"/>
                            </a:rPr>
                          </m:ctrlPr>
                        </m:fPr>
                        <m:num>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𝐵</m:t>
                              </m:r>
                            </m:e>
                            <m:e>
                              <m:r>
                                <a:rPr lang="en-GB" sz="3840" i="1">
                                  <a:latin typeface="Cambria Math" panose="02040503050406030204" pitchFamily="18" charset="0"/>
                                </a:rPr>
                                <m:t>𝐴</m:t>
                              </m:r>
                            </m:e>
                          </m:d>
                          <m:r>
                            <a:rPr lang="en-GB" sz="3840" i="1">
                              <a:latin typeface="Cambria Math" panose="02040503050406030204" pitchFamily="18" charset="0"/>
                            </a:rPr>
                            <m:t>. </m:t>
                          </m:r>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𝐴</m:t>
                          </m:r>
                          <m:r>
                            <a:rPr lang="en-GB" sz="3840" i="1">
                              <a:latin typeface="Cambria Math" panose="02040503050406030204" pitchFamily="18" charset="0"/>
                            </a:rPr>
                            <m:t>)</m:t>
                          </m:r>
                        </m:num>
                        <m:den>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𝐵</m:t>
                          </m:r>
                          <m:r>
                            <a:rPr lang="en-GB" sz="3840" i="1">
                              <a:latin typeface="Cambria Math" panose="02040503050406030204" pitchFamily="18" charset="0"/>
                            </a:rPr>
                            <m:t>)</m:t>
                          </m:r>
                        </m:den>
                      </m:f>
                    </m:oMath>
                  </m:oMathPara>
                </a14:m>
                <a:endParaRPr lang="en-GB" dirty="0"/>
              </a:p>
            </p:txBody>
          </p:sp>
        </mc:Choice>
        <mc:Fallback xmlns="">
          <p:sp>
            <p:nvSpPr>
              <p:cNvPr id="4" name="TextBox 3">
                <a:extLst>
                  <a:ext uri="{FF2B5EF4-FFF2-40B4-BE49-F238E27FC236}">
                    <a16:creationId xmlns:a16="http://schemas.microsoft.com/office/drawing/2014/main" id="{380C198F-9DC4-239A-2C29-19695128A52B}"/>
                  </a:ext>
                </a:extLst>
              </p:cNvPr>
              <p:cNvSpPr txBox="1">
                <a:spLocks noRot="1" noChangeAspect="1" noMove="1" noResize="1" noEditPoints="1" noAdjustHandles="1" noChangeArrowheads="1" noChangeShapeType="1" noTextEdit="1"/>
              </p:cNvSpPr>
              <p:nvPr/>
            </p:nvSpPr>
            <p:spPr>
              <a:xfrm>
                <a:off x="3257248" y="2478495"/>
                <a:ext cx="5152500" cy="1344086"/>
              </a:xfrm>
              <a:prstGeom prst="rect">
                <a:avLst/>
              </a:prstGeom>
              <a:blipFill>
                <a:blip r:embed="rId2"/>
                <a:stretch>
                  <a:fillRect r="-737" b="-13208"/>
                </a:stretch>
              </a:blipFill>
            </p:spPr>
            <p:txBody>
              <a:bodyPr/>
              <a:lstStyle/>
              <a:p>
                <a:r>
                  <a:rPr lang="en-GB">
                    <a:noFill/>
                  </a:rPr>
                  <a:t> </a:t>
                </a:r>
              </a:p>
            </p:txBody>
          </p:sp>
        </mc:Fallback>
      </mc:AlternateContent>
      <p:sp>
        <p:nvSpPr>
          <p:cNvPr id="5" name="Rounded Rectangular Callout 4">
            <a:extLst>
              <a:ext uri="{FF2B5EF4-FFF2-40B4-BE49-F238E27FC236}">
                <a16:creationId xmlns:a16="http://schemas.microsoft.com/office/drawing/2014/main" id="{12B4F7C0-EB28-D84E-139A-989B8656F1D6}"/>
              </a:ext>
            </a:extLst>
          </p:cNvPr>
          <p:cNvSpPr/>
          <p:nvPr/>
        </p:nvSpPr>
        <p:spPr>
          <a:xfrm>
            <a:off x="1689110" y="173960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Posterior</a:t>
            </a:r>
          </a:p>
        </p:txBody>
      </p:sp>
      <p:sp>
        <p:nvSpPr>
          <p:cNvPr id="6" name="Rounded Rectangular Callout 5">
            <a:extLst>
              <a:ext uri="{FF2B5EF4-FFF2-40B4-BE49-F238E27FC236}">
                <a16:creationId xmlns:a16="http://schemas.microsoft.com/office/drawing/2014/main" id="{E1585D8D-AB70-4CBE-8ECE-18D798FA99AB}"/>
              </a:ext>
            </a:extLst>
          </p:cNvPr>
          <p:cNvSpPr/>
          <p:nvPr/>
        </p:nvSpPr>
        <p:spPr>
          <a:xfrm>
            <a:off x="4364971" y="126876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Likelihood</a:t>
            </a:r>
          </a:p>
        </p:txBody>
      </p:sp>
      <p:sp>
        <p:nvSpPr>
          <p:cNvPr id="7" name="Rounded Rectangular Callout 6">
            <a:extLst>
              <a:ext uri="{FF2B5EF4-FFF2-40B4-BE49-F238E27FC236}">
                <a16:creationId xmlns:a16="http://schemas.microsoft.com/office/drawing/2014/main" id="{3356BD59-FE16-1E16-0EBC-7A52589BA653}"/>
              </a:ext>
            </a:extLst>
          </p:cNvPr>
          <p:cNvSpPr/>
          <p:nvPr/>
        </p:nvSpPr>
        <p:spPr>
          <a:xfrm>
            <a:off x="7737783" y="1268760"/>
            <a:ext cx="1085327" cy="735178"/>
          </a:xfrm>
          <a:prstGeom prst="wedgeRoundRectCallout">
            <a:avLst>
              <a:gd name="adj1" fmla="val -52177"/>
              <a:gd name="adj2" fmla="val 119772"/>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Prior</a:t>
            </a:r>
          </a:p>
        </p:txBody>
      </p:sp>
      <p:sp>
        <p:nvSpPr>
          <p:cNvPr id="8" name="Rounded Rectangular Callout 7">
            <a:extLst>
              <a:ext uri="{FF2B5EF4-FFF2-40B4-BE49-F238E27FC236}">
                <a16:creationId xmlns:a16="http://schemas.microsoft.com/office/drawing/2014/main" id="{DFDDF7B8-018D-D890-D2BF-F31ABC6B9E9C}"/>
              </a:ext>
            </a:extLst>
          </p:cNvPr>
          <p:cNvSpPr/>
          <p:nvPr/>
        </p:nvSpPr>
        <p:spPr>
          <a:xfrm>
            <a:off x="5022511" y="4811554"/>
            <a:ext cx="2146978" cy="759461"/>
          </a:xfrm>
          <a:prstGeom prst="wedgeRoundRectCallout">
            <a:avLst>
              <a:gd name="adj1" fmla="val 38952"/>
              <a:gd name="adj2" fmla="val -163021"/>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Marginalisation</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9D68EAC8-0947-4829-7E09-D04D69147540}"/>
                  </a:ext>
                </a:extLst>
              </p14:cNvPr>
              <p14:cNvContentPartPr/>
              <p14:nvPr/>
            </p14:nvContentPartPr>
            <p14:xfrm>
              <a:off x="2414520" y="785880"/>
              <a:ext cx="7335000" cy="5403960"/>
            </p14:xfrm>
          </p:contentPart>
        </mc:Choice>
        <mc:Fallback>
          <p:pic>
            <p:nvPicPr>
              <p:cNvPr id="9" name="Ink 8">
                <a:extLst>
                  <a:ext uri="{FF2B5EF4-FFF2-40B4-BE49-F238E27FC236}">
                    <a16:creationId xmlns:a16="http://schemas.microsoft.com/office/drawing/2014/main" id="{9D68EAC8-0947-4829-7E09-D04D69147540}"/>
                  </a:ext>
                </a:extLst>
              </p:cNvPr>
              <p:cNvPicPr/>
              <p:nvPr/>
            </p:nvPicPr>
            <p:blipFill>
              <a:blip r:embed="rId4"/>
              <a:stretch>
                <a:fillRect/>
              </a:stretch>
            </p:blipFill>
            <p:spPr>
              <a:xfrm>
                <a:off x="2405160" y="776520"/>
                <a:ext cx="7353720" cy="5422680"/>
              </a:xfrm>
              <a:prstGeom prst="rect">
                <a:avLst/>
              </a:prstGeom>
            </p:spPr>
          </p:pic>
        </mc:Fallback>
      </mc:AlternateContent>
    </p:spTree>
    <p:extLst>
      <p:ext uri="{BB962C8B-B14F-4D97-AF65-F5344CB8AC3E}">
        <p14:creationId xmlns:p14="http://schemas.microsoft.com/office/powerpoint/2010/main" val="3962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F0C6-B554-B688-D5DF-D75CAADF94FC}"/>
              </a:ext>
            </a:extLst>
          </p:cNvPr>
          <p:cNvSpPr>
            <a:spLocks noGrp="1"/>
          </p:cNvSpPr>
          <p:nvPr>
            <p:ph type="title"/>
          </p:nvPr>
        </p:nvSpPr>
        <p:spPr/>
        <p:txBody>
          <a:bodyPr/>
          <a:lstStyle/>
          <a:p>
            <a:r>
              <a:rPr lang="en-GB" dirty="0"/>
              <a:t>Accuracy</a:t>
            </a:r>
          </a:p>
        </p:txBody>
      </p:sp>
      <p:sp>
        <p:nvSpPr>
          <p:cNvPr id="3" name="Content Placeholder 2">
            <a:extLst>
              <a:ext uri="{FF2B5EF4-FFF2-40B4-BE49-F238E27FC236}">
                <a16:creationId xmlns:a16="http://schemas.microsoft.com/office/drawing/2014/main" id="{22621703-0D6D-7ACC-AA2F-728100117E44}"/>
              </a:ext>
            </a:extLst>
          </p:cNvPr>
          <p:cNvSpPr>
            <a:spLocks noGrp="1"/>
          </p:cNvSpPr>
          <p:nvPr>
            <p:ph idx="1"/>
          </p:nvPr>
        </p:nvSpPr>
        <p:spPr/>
        <p:txBody>
          <a:bodyPr/>
          <a:lstStyle/>
          <a:p>
            <a:r>
              <a:rPr lang="en-GB" b="0" i="0" u="none" strike="noStrike" dirty="0">
                <a:solidFill>
                  <a:srgbClr val="202124"/>
                </a:solidFill>
                <a:effectLst/>
              </a:rPr>
              <a:t>Accuracy is a metric to evaluate classification models. </a:t>
            </a:r>
          </a:p>
          <a:p>
            <a:r>
              <a:rPr lang="en-GB" dirty="0">
                <a:solidFill>
                  <a:srgbClr val="202124"/>
                </a:solidFill>
              </a:rPr>
              <a:t>It shows </a:t>
            </a:r>
            <a:r>
              <a:rPr lang="en-GB" b="0" i="0" u="none" strike="noStrike" dirty="0">
                <a:solidFill>
                  <a:srgbClr val="202124"/>
                </a:solidFill>
                <a:effectLst/>
              </a:rPr>
              <a:t>the fraction of predictions that the model has made </a:t>
            </a:r>
            <a:r>
              <a:rPr lang="en-GB" dirty="0">
                <a:solidFill>
                  <a:srgbClr val="202124"/>
                </a:solidFill>
              </a:rPr>
              <a:t>correctly. </a:t>
            </a:r>
            <a:endParaRPr lang="en-GB" dirty="0"/>
          </a:p>
        </p:txBody>
      </p:sp>
      <p:sp>
        <p:nvSpPr>
          <p:cNvPr id="4" name="Slide Number Placeholder 3">
            <a:extLst>
              <a:ext uri="{FF2B5EF4-FFF2-40B4-BE49-F238E27FC236}">
                <a16:creationId xmlns:a16="http://schemas.microsoft.com/office/drawing/2014/main" id="{0567D0A2-49EB-5C7B-4E5B-8596274C2BC3}"/>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E384D8-6B9C-ED19-31F6-A40774BF3E79}"/>
                  </a:ext>
                </a:extLst>
              </p:cNvPr>
              <p:cNvSpPr txBox="1"/>
              <p:nvPr/>
            </p:nvSpPr>
            <p:spPr>
              <a:xfrm>
                <a:off x="1905448" y="3217358"/>
                <a:ext cx="5329729" cy="944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𝐴𝑐𝑐𝑢𝑟𝑎𝑐𝑦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𝑁𝑢𝑚𝑏𝑒𝑟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𝑐𝑜𝑟𝑟𝑒𝑐𝑡</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num>
                        <m:den>
                          <m:r>
                            <a:rPr lang="en-GB" b="0" i="1" smtClean="0">
                              <a:latin typeface="Cambria Math" panose="02040503050406030204" pitchFamily="18" charset="0"/>
                            </a:rPr>
                            <m:t>𝑇𝑜𝑡𝑎𝑙</m:t>
                          </m:r>
                          <m:r>
                            <a:rPr lang="en-GB" b="0" i="1" smtClean="0">
                              <a:latin typeface="Cambria Math" panose="02040503050406030204" pitchFamily="18" charset="0"/>
                            </a:rPr>
                            <m:t> </m:t>
                          </m:r>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𝑝𝑟𝑒𝑑𝑖𝑐𝑡𝑖𝑜𝑛𝑠</m:t>
                          </m:r>
                        </m:den>
                      </m:f>
                    </m:oMath>
                  </m:oMathPara>
                </a14:m>
                <a:endParaRPr lang="en-GB" dirty="0"/>
              </a:p>
              <a:p>
                <a:endParaRPr lang="en-GB" dirty="0"/>
              </a:p>
            </p:txBody>
          </p:sp>
        </mc:Choice>
        <mc:Fallback xmlns="">
          <p:sp>
            <p:nvSpPr>
              <p:cNvPr id="5" name="TextBox 4">
                <a:extLst>
                  <a:ext uri="{FF2B5EF4-FFF2-40B4-BE49-F238E27FC236}">
                    <a16:creationId xmlns:a16="http://schemas.microsoft.com/office/drawing/2014/main" id="{F3E384D8-6B9C-ED19-31F6-A40774BF3E79}"/>
                  </a:ext>
                </a:extLst>
              </p:cNvPr>
              <p:cNvSpPr txBox="1">
                <a:spLocks noRot="1" noChangeAspect="1" noMove="1" noResize="1" noEditPoints="1" noAdjustHandles="1" noChangeArrowheads="1" noChangeShapeType="1" noTextEdit="1"/>
              </p:cNvSpPr>
              <p:nvPr/>
            </p:nvSpPr>
            <p:spPr>
              <a:xfrm>
                <a:off x="1905448" y="3217358"/>
                <a:ext cx="5329729" cy="94448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6A6E5E-FDC1-E036-BD2C-275004313BAF}"/>
                  </a:ext>
                </a:extLst>
              </p:cNvPr>
              <p:cNvSpPr txBox="1"/>
              <p:nvPr/>
            </p:nvSpPr>
            <p:spPr>
              <a:xfrm>
                <a:off x="1939232" y="4503144"/>
                <a:ext cx="4010650"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𝐴𝑐𝑐𝑢𝑟𝑎𝑐𝑦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𝑇𝑁</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𝑇𝑁</m:t>
                          </m:r>
                          <m:r>
                            <a:rPr lang="en-GB" b="0" i="1" smtClean="0">
                              <a:latin typeface="Cambria Math" panose="02040503050406030204" pitchFamily="18" charset="0"/>
                            </a:rPr>
                            <m:t>+</m:t>
                          </m:r>
                          <m:r>
                            <a:rPr lang="en-GB" b="0" i="1" smtClean="0">
                              <a:latin typeface="Cambria Math" panose="02040503050406030204" pitchFamily="18" charset="0"/>
                            </a:rPr>
                            <m:t>𝐹𝑃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m:oMathPara>
                </a14:m>
                <a:endParaRPr lang="en-GB" dirty="0"/>
              </a:p>
              <a:p>
                <a:endParaRPr lang="en-GB" dirty="0"/>
              </a:p>
            </p:txBody>
          </p:sp>
        </mc:Choice>
        <mc:Fallback xmlns="">
          <p:sp>
            <p:nvSpPr>
              <p:cNvPr id="6" name="TextBox 5">
                <a:extLst>
                  <a:ext uri="{FF2B5EF4-FFF2-40B4-BE49-F238E27FC236}">
                    <a16:creationId xmlns:a16="http://schemas.microsoft.com/office/drawing/2014/main" id="{C06A6E5E-FDC1-E036-BD2C-275004313BAF}"/>
                  </a:ext>
                </a:extLst>
              </p:cNvPr>
              <p:cNvSpPr txBox="1">
                <a:spLocks noRot="1" noChangeAspect="1" noMove="1" noResize="1" noEditPoints="1" noAdjustHandles="1" noChangeArrowheads="1" noChangeShapeType="1" noTextEdit="1"/>
              </p:cNvSpPr>
              <p:nvPr/>
            </p:nvSpPr>
            <p:spPr>
              <a:xfrm>
                <a:off x="1939232" y="4503144"/>
                <a:ext cx="4010650" cy="89248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AEF78AE0-A2BB-B1F9-46FE-01C46BE74397}"/>
                  </a:ext>
                </a:extLst>
              </p14:cNvPr>
              <p14:cNvContentPartPr/>
              <p14:nvPr/>
            </p14:nvContentPartPr>
            <p14:xfrm>
              <a:off x="1976760" y="1071000"/>
              <a:ext cx="9923040" cy="5251680"/>
            </p14:xfrm>
          </p:contentPart>
        </mc:Choice>
        <mc:Fallback>
          <p:pic>
            <p:nvPicPr>
              <p:cNvPr id="7" name="Ink 6">
                <a:extLst>
                  <a:ext uri="{FF2B5EF4-FFF2-40B4-BE49-F238E27FC236}">
                    <a16:creationId xmlns:a16="http://schemas.microsoft.com/office/drawing/2014/main" id="{AEF78AE0-A2BB-B1F9-46FE-01C46BE74397}"/>
                  </a:ext>
                </a:extLst>
              </p:cNvPr>
              <p:cNvPicPr/>
              <p:nvPr/>
            </p:nvPicPr>
            <p:blipFill>
              <a:blip r:embed="rId5"/>
              <a:stretch>
                <a:fillRect/>
              </a:stretch>
            </p:blipFill>
            <p:spPr>
              <a:xfrm>
                <a:off x="1967400" y="1061640"/>
                <a:ext cx="9941760" cy="5270400"/>
              </a:xfrm>
              <a:prstGeom prst="rect">
                <a:avLst/>
              </a:prstGeom>
            </p:spPr>
          </p:pic>
        </mc:Fallback>
      </mc:AlternateContent>
    </p:spTree>
    <p:extLst>
      <p:ext uri="{BB962C8B-B14F-4D97-AF65-F5344CB8AC3E}">
        <p14:creationId xmlns:p14="http://schemas.microsoft.com/office/powerpoint/2010/main" val="150483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10C5-A003-D8EA-6178-1D28CD9C307D}"/>
              </a:ext>
            </a:extLst>
          </p:cNvPr>
          <p:cNvSpPr>
            <a:spLocks noGrp="1"/>
          </p:cNvSpPr>
          <p:nvPr>
            <p:ph type="title"/>
          </p:nvPr>
        </p:nvSpPr>
        <p:spPr/>
        <p:txBody>
          <a:bodyPr/>
          <a:lstStyle/>
          <a:p>
            <a:r>
              <a:rPr lang="en-GB" dirty="0"/>
              <a:t>Accuracy – how to interpret it</a:t>
            </a:r>
          </a:p>
        </p:txBody>
      </p:sp>
      <p:sp>
        <p:nvSpPr>
          <p:cNvPr id="3" name="Content Placeholder 2">
            <a:extLst>
              <a:ext uri="{FF2B5EF4-FFF2-40B4-BE49-F238E27FC236}">
                <a16:creationId xmlns:a16="http://schemas.microsoft.com/office/drawing/2014/main" id="{8897CDAC-1E81-7FB3-F12D-DA61D8098DD4}"/>
              </a:ext>
            </a:extLst>
          </p:cNvPr>
          <p:cNvSpPr>
            <a:spLocks noGrp="1"/>
          </p:cNvSpPr>
          <p:nvPr>
            <p:ph idx="1"/>
          </p:nvPr>
        </p:nvSpPr>
        <p:spPr/>
        <p:txBody>
          <a:bodyPr/>
          <a:lstStyle/>
          <a:p>
            <a:r>
              <a:rPr lang="en-GB" dirty="0"/>
              <a:t>Accuracy could be a misleading metric without sufficient (other) complementary information. </a:t>
            </a:r>
          </a:p>
          <a:p>
            <a:r>
              <a:rPr lang="en-GB" dirty="0"/>
              <a:t>Imagine we have a model that has </a:t>
            </a:r>
            <a:r>
              <a:rPr lang="en-GB" b="0" i="0" u="none" strike="noStrike" dirty="0">
                <a:solidFill>
                  <a:srgbClr val="202124"/>
                </a:solidFill>
                <a:effectLst/>
              </a:rPr>
              <a:t>classified </a:t>
            </a:r>
            <a:r>
              <a:rPr lang="en-GB" dirty="0">
                <a:solidFill>
                  <a:srgbClr val="202124"/>
                </a:solidFill>
              </a:rPr>
              <a:t>a total of </a:t>
            </a:r>
            <a:r>
              <a:rPr lang="en-GB" b="0" i="0" u="none" strike="noStrike" dirty="0">
                <a:solidFill>
                  <a:srgbClr val="202124"/>
                </a:solidFill>
                <a:effectLst/>
              </a:rPr>
              <a:t>100 tumours as malignant (the positive class) or benign (the negative class). </a:t>
            </a:r>
          </a:p>
          <a:p>
            <a:r>
              <a:rPr lang="en-GB" dirty="0">
                <a:solidFill>
                  <a:srgbClr val="202124"/>
                </a:solidFill>
              </a:rPr>
              <a:t>If someone tells you that the accuracy of the model is 91%, is that good? </a:t>
            </a:r>
            <a:endParaRPr lang="en-GB" dirty="0"/>
          </a:p>
        </p:txBody>
      </p:sp>
      <p:sp>
        <p:nvSpPr>
          <p:cNvPr id="4" name="Slide Number Placeholder 3">
            <a:extLst>
              <a:ext uri="{FF2B5EF4-FFF2-40B4-BE49-F238E27FC236}">
                <a16:creationId xmlns:a16="http://schemas.microsoft.com/office/drawing/2014/main" id="{9934652F-70ED-F7E6-9B80-9AA69D1D72A3}"/>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
        <p:nvSpPr>
          <p:cNvPr id="6" name="TextBox 5">
            <a:extLst>
              <a:ext uri="{FF2B5EF4-FFF2-40B4-BE49-F238E27FC236}">
                <a16:creationId xmlns:a16="http://schemas.microsoft.com/office/drawing/2014/main" id="{FBF27886-2E0C-AF7D-2946-218F6788436A}"/>
              </a:ext>
            </a:extLst>
          </p:cNvPr>
          <p:cNvSpPr txBox="1"/>
          <p:nvPr/>
        </p:nvSpPr>
        <p:spPr>
          <a:xfrm>
            <a:off x="609600" y="6305392"/>
            <a:ext cx="7431226"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developers.google.com</a:t>
            </a:r>
            <a:r>
              <a:rPr lang="en-GB" sz="1000" dirty="0">
                <a:latin typeface="Gill Sans MT" panose="020B0502020104020203" pitchFamily="34" charset="77"/>
              </a:rPr>
              <a:t>/machine-learning/crash-course/classification/precision-and-recall</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34D0496-E190-B4EE-A484-A9D2CB93DF10}"/>
                  </a:ext>
                </a:extLst>
              </p14:cNvPr>
              <p14:cNvContentPartPr/>
              <p14:nvPr/>
            </p14:nvContentPartPr>
            <p14:xfrm>
              <a:off x="5560200" y="3714120"/>
              <a:ext cx="3667680" cy="194760"/>
            </p14:xfrm>
          </p:contentPart>
        </mc:Choice>
        <mc:Fallback>
          <p:pic>
            <p:nvPicPr>
              <p:cNvPr id="5" name="Ink 4">
                <a:extLst>
                  <a:ext uri="{FF2B5EF4-FFF2-40B4-BE49-F238E27FC236}">
                    <a16:creationId xmlns:a16="http://schemas.microsoft.com/office/drawing/2014/main" id="{634D0496-E190-B4EE-A484-A9D2CB93DF10}"/>
                  </a:ext>
                </a:extLst>
              </p:cNvPr>
              <p:cNvPicPr/>
              <p:nvPr/>
            </p:nvPicPr>
            <p:blipFill>
              <a:blip r:embed="rId3"/>
              <a:stretch>
                <a:fillRect/>
              </a:stretch>
            </p:blipFill>
            <p:spPr>
              <a:xfrm>
                <a:off x="5550840" y="3704760"/>
                <a:ext cx="3686400" cy="213480"/>
              </a:xfrm>
              <a:prstGeom prst="rect">
                <a:avLst/>
              </a:prstGeom>
            </p:spPr>
          </p:pic>
        </mc:Fallback>
      </mc:AlternateContent>
    </p:spTree>
    <p:extLst>
      <p:ext uri="{BB962C8B-B14F-4D97-AF65-F5344CB8AC3E}">
        <p14:creationId xmlns:p14="http://schemas.microsoft.com/office/powerpoint/2010/main" val="3420728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4990-BE31-4555-B500-04030860E294}"/>
              </a:ext>
            </a:extLst>
          </p:cNvPr>
          <p:cNvSpPr>
            <a:spLocks noGrp="1"/>
          </p:cNvSpPr>
          <p:nvPr>
            <p:ph type="title"/>
          </p:nvPr>
        </p:nvSpPr>
        <p:spPr/>
        <p:txBody>
          <a:bodyPr/>
          <a:lstStyle/>
          <a:p>
            <a:r>
              <a:rPr lang="en-GB" dirty="0"/>
              <a:t>Accuracy interpretation example</a:t>
            </a:r>
          </a:p>
        </p:txBody>
      </p:sp>
      <p:sp>
        <p:nvSpPr>
          <p:cNvPr id="3" name="Content Placeholder 2">
            <a:extLst>
              <a:ext uri="{FF2B5EF4-FFF2-40B4-BE49-F238E27FC236}">
                <a16:creationId xmlns:a16="http://schemas.microsoft.com/office/drawing/2014/main" id="{AE4959B8-CB41-92DA-94BB-511654DE8364}"/>
              </a:ext>
            </a:extLst>
          </p:cNvPr>
          <p:cNvSpPr>
            <a:spLocks noGrp="1"/>
          </p:cNvSpPr>
          <p:nvPr>
            <p:ph idx="1"/>
          </p:nvPr>
        </p:nvSpPr>
        <p:spPr/>
        <p:txBody>
          <a:bodyPr/>
          <a:lstStyle/>
          <a:p>
            <a:r>
              <a:rPr lang="en-GB" b="0" i="0" u="none" strike="noStrike" dirty="0">
                <a:solidFill>
                  <a:srgbClr val="202124"/>
                </a:solidFill>
                <a:effectLst/>
              </a:rPr>
              <a:t>Of the 100 tumour examples, 91 are benign (90 TNs and 1 </a:t>
            </a:r>
            <a:r>
              <a:rPr lang="en-GB" dirty="0">
                <a:solidFill>
                  <a:srgbClr val="202124"/>
                </a:solidFill>
              </a:rPr>
              <a:t>FP), </a:t>
            </a:r>
            <a:r>
              <a:rPr lang="en-GB" b="0" i="0" u="none" strike="noStrike" dirty="0">
                <a:solidFill>
                  <a:srgbClr val="202124"/>
                </a:solidFill>
                <a:effectLst/>
              </a:rPr>
              <a:t>and 9 are malignant (1 TP and 8 FNs).</a:t>
            </a:r>
          </a:p>
          <a:p>
            <a:pPr algn="l"/>
            <a:r>
              <a:rPr lang="en-GB" b="0" i="0" u="none" strike="noStrike" dirty="0">
                <a:solidFill>
                  <a:srgbClr val="202124"/>
                </a:solidFill>
                <a:effectLst/>
              </a:rPr>
              <a:t>Of the 91 benign tumours, the model correctly identifies 90 as benign. That's good. </a:t>
            </a:r>
          </a:p>
          <a:p>
            <a:pPr algn="l"/>
            <a:r>
              <a:rPr lang="en-GB" b="0" i="0" u="none" strike="noStrike" dirty="0">
                <a:solidFill>
                  <a:srgbClr val="202124"/>
                </a:solidFill>
                <a:effectLst/>
              </a:rPr>
              <a:t>However, of the 9 malignant tumours, the model only correctly identifies 1 as malignant, not a good outcome, as 8 out of 9 malignancies go undiagnosed!</a:t>
            </a:r>
          </a:p>
          <a:p>
            <a:endParaRPr lang="en-GB" dirty="0"/>
          </a:p>
        </p:txBody>
      </p:sp>
      <p:sp>
        <p:nvSpPr>
          <p:cNvPr id="4" name="Slide Number Placeholder 3">
            <a:extLst>
              <a:ext uri="{FF2B5EF4-FFF2-40B4-BE49-F238E27FC236}">
                <a16:creationId xmlns:a16="http://schemas.microsoft.com/office/drawing/2014/main" id="{B5DEB029-2E12-DAE7-7223-31AFC71BE6C3}"/>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
        <p:nvSpPr>
          <p:cNvPr id="6" name="TextBox 5">
            <a:extLst>
              <a:ext uri="{FF2B5EF4-FFF2-40B4-BE49-F238E27FC236}">
                <a16:creationId xmlns:a16="http://schemas.microsoft.com/office/drawing/2014/main" id="{D894B87F-3511-08E5-9C6A-866B775C5D16}"/>
              </a:ext>
            </a:extLst>
          </p:cNvPr>
          <p:cNvSpPr txBox="1"/>
          <p:nvPr/>
        </p:nvSpPr>
        <p:spPr>
          <a:xfrm>
            <a:off x="609600" y="6305392"/>
            <a:ext cx="7431226"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developers.google.com</a:t>
            </a:r>
            <a:r>
              <a:rPr lang="en-GB" sz="1000" dirty="0">
                <a:latin typeface="Gill Sans MT" panose="020B0502020104020203" pitchFamily="34" charset="77"/>
              </a:rPr>
              <a:t>/machine-learning/crash-course/classification/precision-and-recall</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F6DD25A-FB0E-B95C-5413-E5CDCA406E5D}"/>
                  </a:ext>
                </a:extLst>
              </p14:cNvPr>
              <p14:cNvContentPartPr/>
              <p14:nvPr/>
            </p14:nvContentPartPr>
            <p14:xfrm>
              <a:off x="2978280" y="3567960"/>
              <a:ext cx="7529760" cy="717120"/>
            </p14:xfrm>
          </p:contentPart>
        </mc:Choice>
        <mc:Fallback>
          <p:pic>
            <p:nvPicPr>
              <p:cNvPr id="5" name="Ink 4">
                <a:extLst>
                  <a:ext uri="{FF2B5EF4-FFF2-40B4-BE49-F238E27FC236}">
                    <a16:creationId xmlns:a16="http://schemas.microsoft.com/office/drawing/2014/main" id="{CF6DD25A-FB0E-B95C-5413-E5CDCA406E5D}"/>
                  </a:ext>
                </a:extLst>
              </p:cNvPr>
              <p:cNvPicPr/>
              <p:nvPr/>
            </p:nvPicPr>
            <p:blipFill>
              <a:blip r:embed="rId3"/>
              <a:stretch>
                <a:fillRect/>
              </a:stretch>
            </p:blipFill>
            <p:spPr>
              <a:xfrm>
                <a:off x="2968920" y="3558600"/>
                <a:ext cx="7548480" cy="735840"/>
              </a:xfrm>
              <a:prstGeom prst="rect">
                <a:avLst/>
              </a:prstGeom>
            </p:spPr>
          </p:pic>
        </mc:Fallback>
      </mc:AlternateContent>
    </p:spTree>
    <p:extLst>
      <p:ext uri="{BB962C8B-B14F-4D97-AF65-F5344CB8AC3E}">
        <p14:creationId xmlns:p14="http://schemas.microsoft.com/office/powerpoint/2010/main" val="2306093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32FA-A6C8-3AFF-2E70-FFD37B72E2E6}"/>
              </a:ext>
            </a:extLst>
          </p:cNvPr>
          <p:cNvSpPr>
            <a:spLocks noGrp="1"/>
          </p:cNvSpPr>
          <p:nvPr>
            <p:ph type="title"/>
          </p:nvPr>
        </p:nvSpPr>
        <p:spPr/>
        <p:txBody>
          <a:bodyPr/>
          <a:lstStyle/>
          <a:p>
            <a:r>
              <a:rPr lang="en-GB" dirty="0"/>
              <a:t>F</a:t>
            </a:r>
            <a:r>
              <a:rPr lang="en-GB" baseline="-25000" dirty="0"/>
              <a:t>1</a:t>
            </a:r>
            <a:r>
              <a:rPr lang="en-GB" dirty="0"/>
              <a:t> Score </a:t>
            </a:r>
          </a:p>
        </p:txBody>
      </p:sp>
      <p:sp>
        <p:nvSpPr>
          <p:cNvPr id="3" name="Content Placeholder 2">
            <a:extLst>
              <a:ext uri="{FF2B5EF4-FFF2-40B4-BE49-F238E27FC236}">
                <a16:creationId xmlns:a16="http://schemas.microsoft.com/office/drawing/2014/main" id="{8ED17D19-BE66-5588-852D-96AEFB86F723}"/>
              </a:ext>
            </a:extLst>
          </p:cNvPr>
          <p:cNvSpPr>
            <a:spLocks noGrp="1"/>
          </p:cNvSpPr>
          <p:nvPr>
            <p:ph idx="1"/>
          </p:nvPr>
        </p:nvSpPr>
        <p:spPr/>
        <p:txBody>
          <a:bodyPr/>
          <a:lstStyle/>
          <a:p>
            <a:r>
              <a:rPr lang="en-GB" dirty="0"/>
              <a:t>F</a:t>
            </a:r>
            <a:r>
              <a:rPr lang="en-GB" baseline="-25000" dirty="0"/>
              <a:t>1</a:t>
            </a:r>
            <a:r>
              <a:rPr lang="en-GB" dirty="0"/>
              <a:t> score is the harmonic mean of precision and recall. </a:t>
            </a:r>
          </a:p>
        </p:txBody>
      </p:sp>
      <p:sp>
        <p:nvSpPr>
          <p:cNvPr id="4" name="Slide Number Placeholder 3">
            <a:extLst>
              <a:ext uri="{FF2B5EF4-FFF2-40B4-BE49-F238E27FC236}">
                <a16:creationId xmlns:a16="http://schemas.microsoft.com/office/drawing/2014/main" id="{ADC1E392-E683-ACF0-321A-484158C4B08A}"/>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9AB632-200D-88AC-5B5B-5BD512705DDD}"/>
                  </a:ext>
                </a:extLst>
              </p:cNvPr>
              <p:cNvSpPr txBox="1"/>
              <p:nvPr/>
            </p:nvSpPr>
            <p:spPr>
              <a:xfrm>
                <a:off x="1429882" y="2478495"/>
                <a:ext cx="3698448" cy="899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r>
                        <a:rPr lang="en-GB" b="0" i="1" baseline="-25000" smtClean="0">
                          <a:latin typeface="Cambria Math" panose="02040503050406030204" pitchFamily="18" charset="0"/>
                        </a:rPr>
                        <m:t>1</m:t>
                      </m:r>
                      <m:r>
                        <a:rPr lang="en-GB" b="0" i="1" smtClean="0">
                          <a:latin typeface="Cambria Math" panose="02040503050406030204" pitchFamily="18" charset="0"/>
                        </a:rPr>
                        <m:t>=2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𝑃𝑟𝑒𝑐𝑖𝑠𝑖𝑜𝑛</m:t>
                          </m:r>
                          <m:r>
                            <a:rPr lang="en-GB" b="0" i="1" smtClean="0">
                              <a:latin typeface="Cambria Math" panose="02040503050406030204" pitchFamily="18" charset="0"/>
                            </a:rPr>
                            <m:t> × </m:t>
                          </m:r>
                          <m:r>
                            <a:rPr lang="en-GB" b="0" i="1" smtClean="0">
                              <a:latin typeface="Cambria Math" panose="02040503050406030204" pitchFamily="18" charset="0"/>
                            </a:rPr>
                            <m:t>𝑅𝑒𝑐𝑎𝑙𝑙</m:t>
                          </m:r>
                        </m:num>
                        <m:den>
                          <m:r>
                            <a:rPr lang="en-GB" b="0" i="1" smtClean="0">
                              <a:latin typeface="Cambria Math" panose="02040503050406030204" pitchFamily="18" charset="0"/>
                            </a:rPr>
                            <m:t>𝑃𝑟𝑒𝑐𝑖𝑠𝑖𝑜𝑛</m:t>
                          </m:r>
                          <m:r>
                            <a:rPr lang="en-GB" b="0" i="1" smtClean="0">
                              <a:latin typeface="Cambria Math" panose="02040503050406030204" pitchFamily="18" charset="0"/>
                            </a:rPr>
                            <m:t> +</m:t>
                          </m:r>
                          <m:r>
                            <a:rPr lang="en-GB" b="0" i="1" smtClean="0">
                              <a:latin typeface="Cambria Math" panose="02040503050406030204" pitchFamily="18" charset="0"/>
                            </a:rPr>
                            <m:t>𝑅𝑒𝑐𝑎𝑙𝑙</m:t>
                          </m:r>
                        </m:den>
                      </m:f>
                    </m:oMath>
                  </m:oMathPara>
                </a14:m>
                <a:endParaRPr lang="en-GB" dirty="0"/>
              </a:p>
              <a:p>
                <a:endParaRPr lang="en-GB" dirty="0"/>
              </a:p>
            </p:txBody>
          </p:sp>
        </mc:Choice>
        <mc:Fallback xmlns="">
          <p:sp>
            <p:nvSpPr>
              <p:cNvPr id="5" name="TextBox 4">
                <a:extLst>
                  <a:ext uri="{FF2B5EF4-FFF2-40B4-BE49-F238E27FC236}">
                    <a16:creationId xmlns:a16="http://schemas.microsoft.com/office/drawing/2014/main" id="{AE9AB632-200D-88AC-5B5B-5BD512705DDD}"/>
                  </a:ext>
                </a:extLst>
              </p:cNvPr>
              <p:cNvSpPr txBox="1">
                <a:spLocks noRot="1" noChangeAspect="1" noMove="1" noResize="1" noEditPoints="1" noAdjustHandles="1" noChangeArrowheads="1" noChangeShapeType="1" noTextEdit="1"/>
              </p:cNvSpPr>
              <p:nvPr/>
            </p:nvSpPr>
            <p:spPr>
              <a:xfrm>
                <a:off x="1429882" y="2478495"/>
                <a:ext cx="3698448" cy="899862"/>
              </a:xfrm>
              <a:prstGeom prst="rect">
                <a:avLst/>
              </a:prstGeom>
              <a:blipFill>
                <a:blip r:embed="rId2"/>
                <a:stretch>
                  <a:fillRect/>
                </a:stretch>
              </a:blipFill>
            </p:spPr>
            <p:txBody>
              <a:bodyPr/>
              <a:lstStyle/>
              <a:p>
                <a:r>
                  <a:rPr lang="en-GB">
                    <a:noFill/>
                  </a:rPr>
                  <a:t> </a:t>
                </a:r>
              </a:p>
            </p:txBody>
          </p:sp>
        </mc:Fallback>
      </mc:AlternateContent>
      <p:graphicFrame>
        <p:nvGraphicFramePr>
          <p:cNvPr id="6" name="Table 6">
            <a:extLst>
              <a:ext uri="{FF2B5EF4-FFF2-40B4-BE49-F238E27FC236}">
                <a16:creationId xmlns:a16="http://schemas.microsoft.com/office/drawing/2014/main" id="{1837C5B5-BA91-4385-286B-C3B10312DB29}"/>
              </a:ext>
            </a:extLst>
          </p:cNvPr>
          <p:cNvGraphicFramePr>
            <a:graphicFrameLocks noGrp="1"/>
          </p:cNvGraphicFramePr>
          <p:nvPr>
            <p:extLst>
              <p:ext uri="{D42A27DB-BD31-4B8C-83A1-F6EECF244321}">
                <p14:modId xmlns:p14="http://schemas.microsoft.com/office/powerpoint/2010/main" val="911988028"/>
              </p:ext>
            </p:extLst>
          </p:nvPr>
        </p:nvGraphicFramePr>
        <p:xfrm>
          <a:off x="5840111" y="4759561"/>
          <a:ext cx="5443804" cy="890016"/>
        </p:xfrm>
        <a:graphic>
          <a:graphicData uri="http://schemas.openxmlformats.org/drawingml/2006/table">
            <a:tbl>
              <a:tblPr bandRow="1">
                <a:tableStyleId>{5C22544A-7EE6-4342-B048-85BDC9FD1C3A}</a:tableStyleId>
              </a:tblPr>
              <a:tblGrid>
                <a:gridCol w="2505878">
                  <a:extLst>
                    <a:ext uri="{9D8B030D-6E8A-4147-A177-3AD203B41FA5}">
                      <a16:colId xmlns:a16="http://schemas.microsoft.com/office/drawing/2014/main" val="2294070008"/>
                    </a:ext>
                  </a:extLst>
                </a:gridCol>
                <a:gridCol w="2937926">
                  <a:extLst>
                    <a:ext uri="{9D8B030D-6E8A-4147-A177-3AD203B41FA5}">
                      <a16:colId xmlns:a16="http://schemas.microsoft.com/office/drawing/2014/main" val="1268478978"/>
                    </a:ext>
                  </a:extLst>
                </a:gridCol>
              </a:tblGrid>
              <a:tr h="445008">
                <a:tc>
                  <a:txBody>
                    <a:bodyPr/>
                    <a:lstStyle/>
                    <a:p>
                      <a:r>
                        <a:rPr lang="en-GB" sz="1900" b="0" dirty="0">
                          <a:solidFill>
                            <a:schemeClr val="tx1"/>
                          </a:solidFill>
                          <a:latin typeface="Gill Sans MT" panose="020B0502020104020203" pitchFamily="34" charset="77"/>
                        </a:rPr>
                        <a:t>True Positives: 25</a:t>
                      </a:r>
                    </a:p>
                  </a:txBody>
                  <a:tcPr marL="109728" marR="109728" marT="54864" marB="54864">
                    <a:solidFill>
                      <a:srgbClr val="92D050"/>
                    </a:solidFill>
                  </a:tcPr>
                </a:tc>
                <a:tc>
                  <a:txBody>
                    <a:bodyPr/>
                    <a:lstStyle/>
                    <a:p>
                      <a:r>
                        <a:rPr lang="en-GB" sz="1900" b="0" dirty="0">
                          <a:solidFill>
                            <a:schemeClr val="tx1"/>
                          </a:solidFill>
                          <a:latin typeface="Gill Sans MT" panose="020B0502020104020203" pitchFamily="34" charset="77"/>
                        </a:rPr>
                        <a:t>False Positives: 10</a:t>
                      </a:r>
                    </a:p>
                  </a:txBody>
                  <a:tcPr marL="109728" marR="109728" marT="54864" marB="54864">
                    <a:solidFill>
                      <a:srgbClr val="FF0000">
                        <a:alpha val="70000"/>
                      </a:srgbClr>
                    </a:solidFill>
                  </a:tcPr>
                </a:tc>
                <a:extLst>
                  <a:ext uri="{0D108BD9-81ED-4DB2-BD59-A6C34878D82A}">
                    <a16:rowId xmlns:a16="http://schemas.microsoft.com/office/drawing/2014/main" val="2313162053"/>
                  </a:ext>
                </a:extLst>
              </a:tr>
              <a:tr h="445008">
                <a:tc>
                  <a:txBody>
                    <a:bodyPr/>
                    <a:lstStyle/>
                    <a:p>
                      <a:r>
                        <a:rPr lang="en-GB" sz="1900" b="0" dirty="0">
                          <a:solidFill>
                            <a:schemeClr val="tx1"/>
                          </a:solidFill>
                          <a:latin typeface="Gill Sans MT" panose="020B0502020104020203" pitchFamily="34" charset="77"/>
                        </a:rPr>
                        <a:t>False Negatives: 15</a:t>
                      </a:r>
                    </a:p>
                  </a:txBody>
                  <a:tcPr marL="109728" marR="109728" marT="54864" marB="54864">
                    <a:solidFill>
                      <a:srgbClr val="FF0000">
                        <a:alpha val="70000"/>
                      </a:srgbClr>
                    </a:solidFill>
                  </a:tcPr>
                </a:tc>
                <a:tc>
                  <a:txBody>
                    <a:bodyPr/>
                    <a:lstStyle/>
                    <a:p>
                      <a:r>
                        <a:rPr lang="en-GB" sz="1900" b="0" dirty="0">
                          <a:solidFill>
                            <a:schemeClr val="tx1"/>
                          </a:solidFill>
                          <a:latin typeface="Gill Sans MT" panose="020B0502020104020203" pitchFamily="34" charset="77"/>
                        </a:rPr>
                        <a:t>True Negatives: 80</a:t>
                      </a:r>
                    </a:p>
                  </a:txBody>
                  <a:tcPr marL="109728" marR="109728" marT="54864" marB="54864">
                    <a:solidFill>
                      <a:srgbClr val="92D050"/>
                    </a:solidFill>
                  </a:tcPr>
                </a:tc>
                <a:extLst>
                  <a:ext uri="{0D108BD9-81ED-4DB2-BD59-A6C34878D82A}">
                    <a16:rowId xmlns:a16="http://schemas.microsoft.com/office/drawing/2014/main" val="3599403228"/>
                  </a:ext>
                </a:extLst>
              </a:tr>
            </a:tbl>
          </a:graphicData>
        </a:graphic>
      </p:graphicFrame>
      <p:sp>
        <p:nvSpPr>
          <p:cNvPr id="7" name="TextBox 6">
            <a:extLst>
              <a:ext uri="{FF2B5EF4-FFF2-40B4-BE49-F238E27FC236}">
                <a16:creationId xmlns:a16="http://schemas.microsoft.com/office/drawing/2014/main" id="{9DFC5B8C-8397-D872-3845-210C99AEC408}"/>
              </a:ext>
            </a:extLst>
          </p:cNvPr>
          <p:cNvSpPr txBox="1"/>
          <p:nvPr/>
        </p:nvSpPr>
        <p:spPr>
          <a:xfrm>
            <a:off x="5840112" y="4228586"/>
            <a:ext cx="3325847" cy="387798"/>
          </a:xfrm>
          <a:prstGeom prst="rect">
            <a:avLst/>
          </a:prstGeom>
          <a:noFill/>
        </p:spPr>
        <p:txBody>
          <a:bodyPr wrap="none" rtlCol="0">
            <a:spAutoFit/>
          </a:bodyPr>
          <a:lstStyle/>
          <a:p>
            <a:r>
              <a:rPr lang="en-GB" sz="1920" dirty="0">
                <a:latin typeface="Gill Sans MT" panose="020B0502020104020203" pitchFamily="34" charset="77"/>
              </a:rPr>
              <a:t>Example: Calculate the F</a:t>
            </a:r>
            <a:r>
              <a:rPr lang="en-GB" sz="1920" baseline="-25000" dirty="0">
                <a:latin typeface="Gill Sans MT" panose="020B0502020104020203" pitchFamily="34" charset="77"/>
              </a:rPr>
              <a:t>1</a:t>
            </a:r>
            <a:r>
              <a:rPr lang="en-GB" sz="1920" dirty="0">
                <a:latin typeface="Gill Sans MT" panose="020B0502020104020203" pitchFamily="34" charset="77"/>
              </a:rPr>
              <a:t> score</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3B8CF79-39B0-0173-E5FB-0E81A4455195}"/>
                  </a:ext>
                </a:extLst>
              </p14:cNvPr>
              <p14:cNvContentPartPr/>
              <p14:nvPr/>
            </p14:nvContentPartPr>
            <p14:xfrm>
              <a:off x="1572480" y="2163960"/>
              <a:ext cx="9325440" cy="1342080"/>
            </p14:xfrm>
          </p:contentPart>
        </mc:Choice>
        <mc:Fallback>
          <p:pic>
            <p:nvPicPr>
              <p:cNvPr id="8" name="Ink 7">
                <a:extLst>
                  <a:ext uri="{FF2B5EF4-FFF2-40B4-BE49-F238E27FC236}">
                    <a16:creationId xmlns:a16="http://schemas.microsoft.com/office/drawing/2014/main" id="{93B8CF79-39B0-0173-E5FB-0E81A4455195}"/>
                  </a:ext>
                </a:extLst>
              </p:cNvPr>
              <p:cNvPicPr/>
              <p:nvPr/>
            </p:nvPicPr>
            <p:blipFill>
              <a:blip r:embed="rId4"/>
              <a:stretch>
                <a:fillRect/>
              </a:stretch>
            </p:blipFill>
            <p:spPr>
              <a:xfrm>
                <a:off x="1563120" y="2154600"/>
                <a:ext cx="9344160" cy="1360800"/>
              </a:xfrm>
              <a:prstGeom prst="rect">
                <a:avLst/>
              </a:prstGeom>
            </p:spPr>
          </p:pic>
        </mc:Fallback>
      </mc:AlternateContent>
    </p:spTree>
    <p:extLst>
      <p:ext uri="{BB962C8B-B14F-4D97-AF65-F5344CB8AC3E}">
        <p14:creationId xmlns:p14="http://schemas.microsoft.com/office/powerpoint/2010/main" val="733098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A844-A209-DCF7-DC41-0E0C5CDC0645}"/>
              </a:ext>
            </a:extLst>
          </p:cNvPr>
          <p:cNvSpPr>
            <a:spLocks noGrp="1"/>
          </p:cNvSpPr>
          <p:nvPr>
            <p:ph type="title"/>
          </p:nvPr>
        </p:nvSpPr>
        <p:spPr/>
        <p:txBody>
          <a:bodyPr/>
          <a:lstStyle/>
          <a:p>
            <a:r>
              <a:rPr lang="en-GB" dirty="0"/>
              <a:t>ROC curve (receiver operating characteristic curve)</a:t>
            </a:r>
          </a:p>
        </p:txBody>
      </p:sp>
      <p:sp>
        <p:nvSpPr>
          <p:cNvPr id="3" name="Content Placeholder 2">
            <a:extLst>
              <a:ext uri="{FF2B5EF4-FFF2-40B4-BE49-F238E27FC236}">
                <a16:creationId xmlns:a16="http://schemas.microsoft.com/office/drawing/2014/main" id="{8BB57C40-8B30-9E38-C778-FDC22C097412}"/>
              </a:ext>
            </a:extLst>
          </p:cNvPr>
          <p:cNvSpPr>
            <a:spLocks noGrp="1"/>
          </p:cNvSpPr>
          <p:nvPr>
            <p:ph idx="1"/>
          </p:nvPr>
        </p:nvSpPr>
        <p:spPr/>
        <p:txBody>
          <a:bodyPr/>
          <a:lstStyle/>
          <a:p>
            <a:r>
              <a:rPr lang="en-GB" i="0" u="none" strike="noStrike" dirty="0">
                <a:solidFill>
                  <a:srgbClr val="202124"/>
                </a:solidFill>
                <a:effectLst/>
              </a:rPr>
              <a:t>A ROC curve (receiver operating characteristic curve) is a graph showing the performance of a classification model at all classification thresholds. This curve plots two parameters:</a:t>
            </a:r>
          </a:p>
          <a:p>
            <a:pPr lvl="1"/>
            <a:r>
              <a:rPr lang="en-GB" sz="2400" dirty="0">
                <a:solidFill>
                  <a:srgbClr val="202124"/>
                </a:solidFill>
              </a:rPr>
              <a:t>True Positive Rate (TPR)</a:t>
            </a:r>
          </a:p>
          <a:p>
            <a:pPr lvl="1"/>
            <a:r>
              <a:rPr lang="en-GB" sz="2400" dirty="0">
                <a:solidFill>
                  <a:srgbClr val="202124"/>
                </a:solidFill>
              </a:rPr>
              <a:t>False Positive Rate (FPR)</a:t>
            </a:r>
          </a:p>
          <a:p>
            <a:endParaRPr lang="en-GB" dirty="0"/>
          </a:p>
        </p:txBody>
      </p:sp>
      <p:sp>
        <p:nvSpPr>
          <p:cNvPr id="4" name="Slide Number Placeholder 3">
            <a:extLst>
              <a:ext uri="{FF2B5EF4-FFF2-40B4-BE49-F238E27FC236}">
                <a16:creationId xmlns:a16="http://schemas.microsoft.com/office/drawing/2014/main" id="{6509E0CC-7497-A4EB-9630-9AC0D02BCB6A}"/>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E008E9-CD95-4AF7-FF54-9F3AABA83BD1}"/>
                  </a:ext>
                </a:extLst>
              </p:cNvPr>
              <p:cNvSpPr txBox="1"/>
              <p:nvPr/>
            </p:nvSpPr>
            <p:spPr>
              <a:xfrm>
                <a:off x="1689111" y="3947457"/>
                <a:ext cx="2178994"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𝑇𝑃𝑅</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m:oMathPara>
                </a14:m>
                <a:endParaRPr lang="en-GB" dirty="0"/>
              </a:p>
              <a:p>
                <a:endParaRPr lang="en-GB" dirty="0"/>
              </a:p>
            </p:txBody>
          </p:sp>
        </mc:Choice>
        <mc:Fallback xmlns="">
          <p:sp>
            <p:nvSpPr>
              <p:cNvPr id="7" name="TextBox 6">
                <a:extLst>
                  <a:ext uri="{FF2B5EF4-FFF2-40B4-BE49-F238E27FC236}">
                    <a16:creationId xmlns:a16="http://schemas.microsoft.com/office/drawing/2014/main" id="{73E008E9-CD95-4AF7-FF54-9F3AABA83BD1}"/>
                  </a:ext>
                </a:extLst>
              </p:cNvPr>
              <p:cNvSpPr txBox="1">
                <a:spLocks noRot="1" noChangeAspect="1" noMove="1" noResize="1" noEditPoints="1" noAdjustHandles="1" noChangeArrowheads="1" noChangeShapeType="1" noTextEdit="1"/>
              </p:cNvSpPr>
              <p:nvPr/>
            </p:nvSpPr>
            <p:spPr>
              <a:xfrm>
                <a:off x="1689111" y="3947457"/>
                <a:ext cx="2178994" cy="892488"/>
              </a:xfrm>
              <a:prstGeom prst="rect">
                <a:avLst/>
              </a:prstGeom>
              <a:blipFill>
                <a:blip r:embed="rId2"/>
                <a:stretch>
                  <a:fillRect/>
                </a:stretch>
              </a:blipFill>
            </p:spPr>
            <p:txBody>
              <a:bodyPr/>
              <a:lstStyle/>
              <a:p>
                <a:r>
                  <a:rPr lang="en-GB">
                    <a:noFill/>
                  </a:rPr>
                  <a:t> </a:t>
                </a:r>
              </a:p>
            </p:txBody>
          </p:sp>
        </mc:Fallback>
      </mc:AlternateContent>
      <p:sp>
        <p:nvSpPr>
          <p:cNvPr id="9" name="Rectangular Callout 8">
            <a:extLst>
              <a:ext uri="{FF2B5EF4-FFF2-40B4-BE49-F238E27FC236}">
                <a16:creationId xmlns:a16="http://schemas.microsoft.com/office/drawing/2014/main" id="{F925A92A-9F38-BF11-4B04-120FDF7A2213}"/>
              </a:ext>
            </a:extLst>
          </p:cNvPr>
          <p:cNvSpPr/>
          <p:nvPr/>
        </p:nvSpPr>
        <p:spPr>
          <a:xfrm>
            <a:off x="5404723" y="3601819"/>
            <a:ext cx="1468964" cy="570180"/>
          </a:xfrm>
          <a:prstGeom prst="wedgeRectCallout">
            <a:avLst>
              <a:gd name="adj1" fmla="val -134452"/>
              <a:gd name="adj2" fmla="val 72771"/>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40" dirty="0">
                <a:solidFill>
                  <a:schemeClr val="tx1"/>
                </a:solidFill>
                <a:latin typeface="Gill Sans MT" panose="020B0502020104020203" pitchFamily="34" charset="77"/>
              </a:rPr>
              <a:t>Does this look familiar?</a:t>
            </a:r>
          </a:p>
        </p:txBody>
      </p:sp>
      <p:sp>
        <p:nvSpPr>
          <p:cNvPr id="5" name="TextBox 4">
            <a:extLst>
              <a:ext uri="{FF2B5EF4-FFF2-40B4-BE49-F238E27FC236}">
                <a16:creationId xmlns:a16="http://schemas.microsoft.com/office/drawing/2014/main" id="{027761C0-CDEA-692E-CFD8-9580504F6DC4}"/>
              </a:ext>
            </a:extLst>
          </p:cNvPr>
          <p:cNvSpPr txBox="1"/>
          <p:nvPr/>
        </p:nvSpPr>
        <p:spPr>
          <a:xfrm>
            <a:off x="609600" y="6305392"/>
            <a:ext cx="7431226"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developers.google.com</a:t>
            </a:r>
            <a:r>
              <a:rPr lang="en-GB" sz="1000" dirty="0">
                <a:latin typeface="Gill Sans MT" panose="020B0502020104020203" pitchFamily="34" charset="77"/>
              </a:rPr>
              <a:t>/machine-learning/crash-course/classification/precision-and-recall</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5909E9D-1FC6-DFD2-095D-CCABF0F0A230}"/>
                  </a:ext>
                </a:extLst>
              </p14:cNvPr>
              <p14:cNvContentPartPr/>
              <p14:nvPr/>
            </p14:nvContentPartPr>
            <p14:xfrm>
              <a:off x="1732680" y="2733480"/>
              <a:ext cx="3027600" cy="1057680"/>
            </p14:xfrm>
          </p:contentPart>
        </mc:Choice>
        <mc:Fallback>
          <p:pic>
            <p:nvPicPr>
              <p:cNvPr id="6" name="Ink 5">
                <a:extLst>
                  <a:ext uri="{FF2B5EF4-FFF2-40B4-BE49-F238E27FC236}">
                    <a16:creationId xmlns:a16="http://schemas.microsoft.com/office/drawing/2014/main" id="{85909E9D-1FC6-DFD2-095D-CCABF0F0A230}"/>
                  </a:ext>
                </a:extLst>
              </p:cNvPr>
              <p:cNvPicPr/>
              <p:nvPr/>
            </p:nvPicPr>
            <p:blipFill>
              <a:blip r:embed="rId4"/>
              <a:stretch>
                <a:fillRect/>
              </a:stretch>
            </p:blipFill>
            <p:spPr>
              <a:xfrm>
                <a:off x="1723320" y="2724120"/>
                <a:ext cx="3046320" cy="1076400"/>
              </a:xfrm>
              <a:prstGeom prst="rect">
                <a:avLst/>
              </a:prstGeom>
            </p:spPr>
          </p:pic>
        </mc:Fallback>
      </mc:AlternateContent>
    </p:spTree>
    <p:extLst>
      <p:ext uri="{BB962C8B-B14F-4D97-AF65-F5344CB8AC3E}">
        <p14:creationId xmlns:p14="http://schemas.microsoft.com/office/powerpoint/2010/main" val="1704907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ACD9-AC37-703E-9057-38B742D4BDFE}"/>
              </a:ext>
            </a:extLst>
          </p:cNvPr>
          <p:cNvSpPr>
            <a:spLocks noGrp="1"/>
          </p:cNvSpPr>
          <p:nvPr>
            <p:ph type="title"/>
          </p:nvPr>
        </p:nvSpPr>
        <p:spPr/>
        <p:txBody>
          <a:bodyPr/>
          <a:lstStyle/>
          <a:p>
            <a:r>
              <a:rPr lang="en-GB" dirty="0"/>
              <a:t>ROC curve</a:t>
            </a:r>
          </a:p>
        </p:txBody>
      </p:sp>
      <p:sp>
        <p:nvSpPr>
          <p:cNvPr id="3" name="Content Placeholder 2">
            <a:extLst>
              <a:ext uri="{FF2B5EF4-FFF2-40B4-BE49-F238E27FC236}">
                <a16:creationId xmlns:a16="http://schemas.microsoft.com/office/drawing/2014/main" id="{FB1F83D0-426A-755F-C54F-B6D4D99F4748}"/>
              </a:ext>
            </a:extLst>
          </p:cNvPr>
          <p:cNvSpPr>
            <a:spLocks noGrp="1"/>
          </p:cNvSpPr>
          <p:nvPr>
            <p:ph idx="1"/>
          </p:nvPr>
        </p:nvSpPr>
        <p:spPr/>
        <p:txBody>
          <a:bodyPr/>
          <a:lstStyle/>
          <a:p>
            <a:r>
              <a:rPr lang="en-GB" b="0" i="0" u="none" strike="noStrike" dirty="0">
                <a:solidFill>
                  <a:srgbClr val="202124"/>
                </a:solidFill>
                <a:effectLst/>
              </a:rPr>
              <a:t>A ROC curve plots TPR vs. FPR at different classification thresholds. Lowering the classification threshold classifies more items as positive, thus increasing both False Positives and True Positives.</a:t>
            </a:r>
            <a:endParaRPr lang="en-GB" dirty="0"/>
          </a:p>
        </p:txBody>
      </p:sp>
      <p:sp>
        <p:nvSpPr>
          <p:cNvPr id="4" name="Slide Number Placeholder 3">
            <a:extLst>
              <a:ext uri="{FF2B5EF4-FFF2-40B4-BE49-F238E27FC236}">
                <a16:creationId xmlns:a16="http://schemas.microsoft.com/office/drawing/2014/main" id="{512F29BD-0A48-876D-7782-2446A92B8774}"/>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pic>
        <p:nvPicPr>
          <p:cNvPr id="8" name="Picture 7" descr="Diagram&#10;&#10;Description automatically generated">
            <a:extLst>
              <a:ext uri="{FF2B5EF4-FFF2-40B4-BE49-F238E27FC236}">
                <a16:creationId xmlns:a16="http://schemas.microsoft.com/office/drawing/2014/main" id="{74DBB27D-9978-F092-6A2E-51111948B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255" y="2671934"/>
            <a:ext cx="5030390" cy="3565354"/>
          </a:xfrm>
          <a:prstGeom prst="rect">
            <a:avLst/>
          </a:prstGeom>
        </p:spPr>
      </p:pic>
      <p:sp>
        <p:nvSpPr>
          <p:cNvPr id="5" name="TextBox 4">
            <a:extLst>
              <a:ext uri="{FF2B5EF4-FFF2-40B4-BE49-F238E27FC236}">
                <a16:creationId xmlns:a16="http://schemas.microsoft.com/office/drawing/2014/main" id="{F5FECF2B-D43D-CAD7-86FE-005ADAE739A4}"/>
              </a:ext>
            </a:extLst>
          </p:cNvPr>
          <p:cNvSpPr txBox="1"/>
          <p:nvPr/>
        </p:nvSpPr>
        <p:spPr>
          <a:xfrm>
            <a:off x="609600" y="6305392"/>
            <a:ext cx="7431226"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developers.google.com</a:t>
            </a:r>
            <a:r>
              <a:rPr lang="en-GB" sz="1000" dirty="0">
                <a:latin typeface="Gill Sans MT" panose="020B0502020104020203" pitchFamily="34" charset="77"/>
              </a:rPr>
              <a:t>/machine-learning/crash-course/classification/precision-and-recall</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5747700-8BB3-16F2-755A-708B583884C8}"/>
                  </a:ext>
                </a:extLst>
              </p14:cNvPr>
              <p14:cNvContentPartPr/>
              <p14:nvPr/>
            </p14:nvContentPartPr>
            <p14:xfrm>
              <a:off x="2853000" y="2531160"/>
              <a:ext cx="8845200" cy="3840480"/>
            </p14:xfrm>
          </p:contentPart>
        </mc:Choice>
        <mc:Fallback>
          <p:pic>
            <p:nvPicPr>
              <p:cNvPr id="6" name="Ink 5">
                <a:extLst>
                  <a:ext uri="{FF2B5EF4-FFF2-40B4-BE49-F238E27FC236}">
                    <a16:creationId xmlns:a16="http://schemas.microsoft.com/office/drawing/2014/main" id="{65747700-8BB3-16F2-755A-708B583884C8}"/>
                  </a:ext>
                </a:extLst>
              </p:cNvPr>
              <p:cNvPicPr/>
              <p:nvPr/>
            </p:nvPicPr>
            <p:blipFill>
              <a:blip r:embed="rId4"/>
              <a:stretch>
                <a:fillRect/>
              </a:stretch>
            </p:blipFill>
            <p:spPr>
              <a:xfrm>
                <a:off x="2843640" y="2521800"/>
                <a:ext cx="8863920" cy="3859200"/>
              </a:xfrm>
              <a:prstGeom prst="rect">
                <a:avLst/>
              </a:prstGeom>
            </p:spPr>
          </p:pic>
        </mc:Fallback>
      </mc:AlternateContent>
    </p:spTree>
    <p:extLst>
      <p:ext uri="{BB962C8B-B14F-4D97-AF65-F5344CB8AC3E}">
        <p14:creationId xmlns:p14="http://schemas.microsoft.com/office/powerpoint/2010/main" val="1406795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4AEB39-E865-B474-88F3-20B1763FE7F9}"/>
              </a:ext>
            </a:extLst>
          </p:cNvPr>
          <p:cNvSpPr>
            <a:spLocks noGrp="1"/>
          </p:cNvSpPr>
          <p:nvPr>
            <p:ph type="title"/>
          </p:nvPr>
        </p:nvSpPr>
        <p:spPr/>
        <p:txBody>
          <a:bodyPr/>
          <a:lstStyle/>
          <a:p>
            <a:r>
              <a:rPr lang="en-GB" dirty="0"/>
              <a:t>AUC: Area Under the ROC Curve</a:t>
            </a:r>
          </a:p>
        </p:txBody>
      </p:sp>
      <p:sp>
        <p:nvSpPr>
          <p:cNvPr id="3" name="Content Placeholder 2">
            <a:extLst>
              <a:ext uri="{FF2B5EF4-FFF2-40B4-BE49-F238E27FC236}">
                <a16:creationId xmlns:a16="http://schemas.microsoft.com/office/drawing/2014/main" id="{F941AFDE-66A4-A53C-70F6-2CFA0E0DEB71}"/>
              </a:ext>
            </a:extLst>
          </p:cNvPr>
          <p:cNvSpPr>
            <a:spLocks noGrp="1"/>
          </p:cNvSpPr>
          <p:nvPr>
            <p:ph idx="1"/>
          </p:nvPr>
        </p:nvSpPr>
        <p:spPr/>
        <p:txBody>
          <a:bodyPr wrap="square" anchor="t">
            <a:normAutofit/>
          </a:bodyPr>
          <a:lstStyle/>
          <a:p>
            <a:r>
              <a:rPr lang="en-GB" sz="2400" dirty="0"/>
              <a:t>AUC stands for "Area under the Curve." </a:t>
            </a:r>
          </a:p>
          <a:p>
            <a:r>
              <a:rPr lang="en-GB" dirty="0"/>
              <a:t>In this case, </a:t>
            </a:r>
            <a:r>
              <a:rPr lang="en-GB" sz="2400" dirty="0"/>
              <a:t>AUC measures the entire two-dimensional area underneath the entire ROC curve.</a:t>
            </a:r>
          </a:p>
          <a:p>
            <a:r>
              <a:rPr lang="en-GB" sz="2400" dirty="0"/>
              <a:t>AUC provides an aggregate measure of performance across all possible classification thresholds. </a:t>
            </a:r>
          </a:p>
          <a:p>
            <a:endParaRPr lang="en-GB" dirty="0"/>
          </a:p>
          <a:p>
            <a:endParaRPr lang="en-GB" dirty="0"/>
          </a:p>
          <a:p>
            <a:endParaRPr lang="en-GB" dirty="0"/>
          </a:p>
          <a:p>
            <a:endParaRPr lang="en-GB" dirty="0"/>
          </a:p>
          <a:p>
            <a:r>
              <a:rPr lang="en-GB" dirty="0"/>
              <a:t>Please note that there is also an </a:t>
            </a:r>
            <a:r>
              <a:rPr lang="en-GB" b="0" i="0" u="none" strike="noStrike" dirty="0">
                <a:solidFill>
                  <a:srgbClr val="000000"/>
                </a:solidFill>
                <a:effectLst/>
                <a:latin typeface="-webkit-standard"/>
              </a:rPr>
              <a:t>AUC for Precision-Recall Curve</a:t>
            </a:r>
            <a:endParaRPr lang="en-GB" sz="2400" dirty="0"/>
          </a:p>
        </p:txBody>
      </p:sp>
      <p:sp>
        <p:nvSpPr>
          <p:cNvPr id="4" name="Slide Number Placeholder 3">
            <a:extLst>
              <a:ext uri="{FF2B5EF4-FFF2-40B4-BE49-F238E27FC236}">
                <a16:creationId xmlns:a16="http://schemas.microsoft.com/office/drawing/2014/main" id="{0882299B-84B5-3D50-C739-31CEF1C9FA0C}"/>
              </a:ext>
            </a:extLst>
          </p:cNvPr>
          <p:cNvSpPr>
            <a:spLocks noGrp="1"/>
          </p:cNvSpPr>
          <p:nvPr>
            <p:ph type="sldNum" sz="quarter" idx="12"/>
          </p:nvPr>
        </p:nvSpPr>
        <p:spPr/>
        <p:txBody>
          <a:bodyPr wrap="square" anchor="t">
            <a:normAutofit/>
          </a:bodyPr>
          <a:lstStyle/>
          <a:p>
            <a:pPr>
              <a:spcAft>
                <a:spcPts val="720"/>
              </a:spcAft>
            </a:pPr>
            <a:fld id="{44E22EE9-B8A0-0641-9265-052CFE9B95A7}" type="slidenum">
              <a:rPr lang="en-GB" altLang="en-US" smtClean="0"/>
              <a:pPr>
                <a:spcAft>
                  <a:spcPts val="720"/>
                </a:spcAft>
              </a:pPr>
              <a:t>46</a:t>
            </a:fld>
            <a:endParaRPr lang="en-GB" altLang="en-US"/>
          </a:p>
        </p:txBody>
      </p:sp>
      <p:pic>
        <p:nvPicPr>
          <p:cNvPr id="6" name="Picture 5" descr="Chart, shape&#10;&#10;Description automatically generated with medium confidence">
            <a:extLst>
              <a:ext uri="{FF2B5EF4-FFF2-40B4-BE49-F238E27FC236}">
                <a16:creationId xmlns:a16="http://schemas.microsoft.com/office/drawing/2014/main" id="{62DBF8A2-D908-AA2B-7CDC-0F1386B0E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3284984"/>
            <a:ext cx="2749069" cy="2213000"/>
          </a:xfrm>
          <a:prstGeom prst="rect">
            <a:avLst/>
          </a:prstGeom>
          <a:noFill/>
        </p:spPr>
      </p:pic>
      <p:sp>
        <p:nvSpPr>
          <p:cNvPr id="10" name="TextBox 9">
            <a:extLst>
              <a:ext uri="{FF2B5EF4-FFF2-40B4-BE49-F238E27FC236}">
                <a16:creationId xmlns:a16="http://schemas.microsoft.com/office/drawing/2014/main" id="{EB0E35AB-740A-4799-8275-4A5F24C4CB82}"/>
              </a:ext>
            </a:extLst>
          </p:cNvPr>
          <p:cNvSpPr txBox="1"/>
          <p:nvPr/>
        </p:nvSpPr>
        <p:spPr>
          <a:xfrm>
            <a:off x="609600" y="6305392"/>
            <a:ext cx="7431226"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developers.google.com</a:t>
            </a:r>
            <a:r>
              <a:rPr lang="en-GB" sz="1000" dirty="0">
                <a:latin typeface="Gill Sans MT" panose="020B0502020104020203" pitchFamily="34" charset="77"/>
              </a:rPr>
              <a:t>/machine-learning/crash-course/classification/precision-and-recall</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3871714-FF35-0948-E414-3774C64AFA19}"/>
                  </a:ext>
                </a:extLst>
              </p14:cNvPr>
              <p14:cNvContentPartPr/>
              <p14:nvPr/>
            </p14:nvContentPartPr>
            <p14:xfrm>
              <a:off x="5142600" y="3770640"/>
              <a:ext cx="3305880" cy="2523600"/>
            </p14:xfrm>
          </p:contentPart>
        </mc:Choice>
        <mc:Fallback>
          <p:pic>
            <p:nvPicPr>
              <p:cNvPr id="2" name="Ink 1">
                <a:extLst>
                  <a:ext uri="{FF2B5EF4-FFF2-40B4-BE49-F238E27FC236}">
                    <a16:creationId xmlns:a16="http://schemas.microsoft.com/office/drawing/2014/main" id="{E3871714-FF35-0948-E414-3774C64AFA19}"/>
                  </a:ext>
                </a:extLst>
              </p:cNvPr>
              <p:cNvPicPr/>
              <p:nvPr/>
            </p:nvPicPr>
            <p:blipFill>
              <a:blip r:embed="rId4"/>
              <a:stretch>
                <a:fillRect/>
              </a:stretch>
            </p:blipFill>
            <p:spPr>
              <a:xfrm>
                <a:off x="5133240" y="3761280"/>
                <a:ext cx="3324600" cy="2542320"/>
              </a:xfrm>
              <a:prstGeom prst="rect">
                <a:avLst/>
              </a:prstGeom>
            </p:spPr>
          </p:pic>
        </mc:Fallback>
      </mc:AlternateContent>
    </p:spTree>
    <p:extLst>
      <p:ext uri="{BB962C8B-B14F-4D97-AF65-F5344CB8AC3E}">
        <p14:creationId xmlns:p14="http://schemas.microsoft.com/office/powerpoint/2010/main" val="1468075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3B95-99C4-2C96-551C-2A29892A320C}"/>
              </a:ext>
            </a:extLst>
          </p:cNvPr>
          <p:cNvSpPr>
            <a:spLocks noGrp="1"/>
          </p:cNvSpPr>
          <p:nvPr>
            <p:ph type="title"/>
          </p:nvPr>
        </p:nvSpPr>
        <p:spPr/>
        <p:txBody>
          <a:bodyPr/>
          <a:lstStyle/>
          <a:p>
            <a:r>
              <a:rPr lang="en-GB" dirty="0"/>
              <a:t>PR AUC vs ROC AUC</a:t>
            </a:r>
          </a:p>
        </p:txBody>
      </p:sp>
      <p:sp>
        <p:nvSpPr>
          <p:cNvPr id="6" name="Content Placeholder 5">
            <a:extLst>
              <a:ext uri="{FF2B5EF4-FFF2-40B4-BE49-F238E27FC236}">
                <a16:creationId xmlns:a16="http://schemas.microsoft.com/office/drawing/2014/main" id="{A6F7D2C9-B5FA-3937-4886-FE86B9E23983}"/>
              </a:ext>
            </a:extLst>
          </p:cNvPr>
          <p:cNvSpPr>
            <a:spLocks noGrp="1"/>
          </p:cNvSpPr>
          <p:nvPr>
            <p:ph idx="1"/>
          </p:nvPr>
        </p:nvSpPr>
        <p:spPr/>
        <p:txBody>
          <a:bodyPr/>
          <a:lstStyle/>
          <a:p>
            <a:pPr marL="0" indent="0">
              <a:buNone/>
            </a:pPr>
            <a:r>
              <a:rPr lang="en-GB" sz="1800" b="1" dirty="0">
                <a:solidFill>
                  <a:srgbClr val="000000"/>
                </a:solidFill>
                <a:cs typeface="Times New Roman" panose="02020603050405020304" pitchFamily="18" charset="0"/>
              </a:rPr>
              <a:t>- </a:t>
            </a:r>
            <a:r>
              <a:rPr lang="en-GB" sz="2000" b="1" dirty="0">
                <a:solidFill>
                  <a:srgbClr val="000000"/>
                </a:solidFill>
                <a:cs typeface="Times New Roman" panose="02020603050405020304" pitchFamily="18" charset="0"/>
              </a:rPr>
              <a:t>PR AUC: </a:t>
            </a:r>
          </a:p>
          <a:p>
            <a:pPr lvl="1"/>
            <a:r>
              <a:rPr lang="en-GB" kern="0" dirty="0">
                <a:solidFill>
                  <a:srgbClr val="000000"/>
                </a:solidFill>
                <a:effectLst/>
                <a:ea typeface="Times New Roman" panose="02020603050405020304" pitchFamily="18" charset="0"/>
                <a:cs typeface="Times New Roman" panose="02020603050405020304" pitchFamily="18" charset="0"/>
              </a:rPr>
              <a:t>Evaluating performance based on positive class </a:t>
            </a:r>
          </a:p>
          <a:p>
            <a:pPr lvl="1"/>
            <a:r>
              <a:rPr lang="en-GB" kern="0" dirty="0">
                <a:solidFill>
                  <a:srgbClr val="000000"/>
                </a:solidFill>
                <a:effectLst/>
                <a:ea typeface="Times New Roman" panose="02020603050405020304" pitchFamily="18" charset="0"/>
                <a:cs typeface="Times New Roman" panose="02020603050405020304" pitchFamily="18" charset="0"/>
              </a:rPr>
              <a:t>Better suited for imbalanced data, </a:t>
            </a:r>
          </a:p>
          <a:p>
            <a:pPr lvl="1"/>
            <a:r>
              <a:rPr lang="en-GB" kern="100" dirty="0">
                <a:solidFill>
                  <a:srgbClr val="000000"/>
                </a:solidFill>
                <a:effectLst/>
                <a:ea typeface="Aptos" panose="020B0004020202020204" pitchFamily="34" charset="0"/>
                <a:cs typeface="Times New Roman" panose="02020603050405020304" pitchFamily="18" charset="0"/>
              </a:rPr>
              <a:t>Precision vs. Recall</a:t>
            </a:r>
            <a:r>
              <a:rPr lang="en-GB" kern="0" dirty="0">
                <a:solidFill>
                  <a:srgbClr val="000000"/>
                </a:solidFill>
                <a:effectLst/>
                <a:ea typeface="Times New Roman" panose="02020603050405020304" pitchFamily="18" charset="0"/>
                <a:cs typeface="Times New Roman" panose="02020603050405020304" pitchFamily="18" charset="0"/>
              </a:rPr>
              <a:t> </a:t>
            </a:r>
          </a:p>
          <a:p>
            <a:pPr marL="457182" lvl="1" indent="0">
              <a:buNone/>
            </a:pPr>
            <a:endParaRPr lang="en-GB" kern="100" dirty="0">
              <a:effectLst/>
              <a:ea typeface="Aptos" panose="020B0004020202020204" pitchFamily="34" charset="0"/>
              <a:cs typeface="Times New Roman" panose="02020603050405020304" pitchFamily="18" charset="0"/>
            </a:endParaRPr>
          </a:p>
          <a:p>
            <a:pPr marL="0" indent="0">
              <a:buNone/>
            </a:pPr>
            <a:r>
              <a:rPr lang="en-GB" sz="2000" b="1" kern="0" dirty="0">
                <a:solidFill>
                  <a:srgbClr val="000000"/>
                </a:solidFill>
                <a:effectLst/>
                <a:ea typeface="Times New Roman" panose="02020603050405020304" pitchFamily="18" charset="0"/>
                <a:cs typeface="Times New Roman" panose="02020603050405020304" pitchFamily="18" charset="0"/>
              </a:rPr>
              <a:t>- ROC AUC</a:t>
            </a:r>
            <a:r>
              <a:rPr lang="en-GB" sz="2000" kern="0" dirty="0">
                <a:solidFill>
                  <a:srgbClr val="000000"/>
                </a:solidFill>
                <a:effectLst/>
                <a:ea typeface="Times New Roman" panose="02020603050405020304" pitchFamily="18" charset="0"/>
                <a:cs typeface="Times New Roman" panose="02020603050405020304" pitchFamily="18" charset="0"/>
              </a:rPr>
              <a:t>: </a:t>
            </a:r>
          </a:p>
          <a:p>
            <a:pPr lvl="1"/>
            <a:r>
              <a:rPr lang="en-GB" kern="0" dirty="0">
                <a:solidFill>
                  <a:srgbClr val="000000"/>
                </a:solidFill>
                <a:effectLst/>
                <a:ea typeface="Times New Roman" panose="02020603050405020304" pitchFamily="18" charset="0"/>
                <a:cs typeface="Times New Roman" panose="02020603050405020304" pitchFamily="18" charset="0"/>
              </a:rPr>
              <a:t>Evaluating overall classification performance, </a:t>
            </a:r>
          </a:p>
          <a:p>
            <a:pPr lvl="1"/>
            <a:r>
              <a:rPr lang="en-GB" kern="100" dirty="0">
                <a:solidFill>
                  <a:srgbClr val="000000"/>
                </a:solidFill>
                <a:effectLst/>
                <a:ea typeface="Aptos" panose="020B0004020202020204" pitchFamily="34" charset="0"/>
                <a:cs typeface="Times New Roman" panose="02020603050405020304" pitchFamily="18" charset="0"/>
              </a:rPr>
              <a:t>It can be misleading for imbalanced data</a:t>
            </a:r>
            <a:r>
              <a:rPr lang="en-GB" kern="100" dirty="0">
                <a:effectLst/>
                <a:ea typeface="Aptos" panose="020B0004020202020204" pitchFamily="34" charset="0"/>
                <a:cs typeface="Times New Roman" panose="02020603050405020304" pitchFamily="18" charset="0"/>
              </a:rPr>
              <a:t>, </a:t>
            </a:r>
          </a:p>
          <a:p>
            <a:pPr lvl="1"/>
            <a:r>
              <a:rPr lang="en-GB" kern="100" dirty="0">
                <a:effectLst/>
                <a:ea typeface="Aptos" panose="020B0004020202020204" pitchFamily="34" charset="0"/>
                <a:cs typeface="Times New Roman" panose="02020603050405020304" pitchFamily="18" charset="0"/>
              </a:rPr>
              <a:t>TPR vs. FPR</a:t>
            </a:r>
          </a:p>
          <a:p>
            <a:endParaRPr lang="en-GB" sz="1800" dirty="0"/>
          </a:p>
        </p:txBody>
      </p:sp>
      <p:sp>
        <p:nvSpPr>
          <p:cNvPr id="3" name="Slide Number Placeholder 2">
            <a:extLst>
              <a:ext uri="{FF2B5EF4-FFF2-40B4-BE49-F238E27FC236}">
                <a16:creationId xmlns:a16="http://schemas.microsoft.com/office/drawing/2014/main" id="{F00645FF-CE9C-6915-4DB1-DA6DCDBF3A3F}"/>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2E6144A-55C8-E102-2089-CDF06642CFD7}"/>
                  </a:ext>
                </a:extLst>
              </p14:cNvPr>
              <p14:cNvContentPartPr/>
              <p14:nvPr/>
            </p14:nvContentPartPr>
            <p14:xfrm>
              <a:off x="1377720" y="2037960"/>
              <a:ext cx="4920480" cy="3519720"/>
            </p14:xfrm>
          </p:contentPart>
        </mc:Choice>
        <mc:Fallback>
          <p:pic>
            <p:nvPicPr>
              <p:cNvPr id="4" name="Ink 3">
                <a:extLst>
                  <a:ext uri="{FF2B5EF4-FFF2-40B4-BE49-F238E27FC236}">
                    <a16:creationId xmlns:a16="http://schemas.microsoft.com/office/drawing/2014/main" id="{52E6144A-55C8-E102-2089-CDF06642CFD7}"/>
                  </a:ext>
                </a:extLst>
              </p:cNvPr>
              <p:cNvPicPr/>
              <p:nvPr/>
            </p:nvPicPr>
            <p:blipFill>
              <a:blip r:embed="rId3"/>
              <a:stretch>
                <a:fillRect/>
              </a:stretch>
            </p:blipFill>
            <p:spPr>
              <a:xfrm>
                <a:off x="1368360" y="2028600"/>
                <a:ext cx="4939200" cy="3538440"/>
              </a:xfrm>
              <a:prstGeom prst="rect">
                <a:avLst/>
              </a:prstGeom>
            </p:spPr>
          </p:pic>
        </mc:Fallback>
      </mc:AlternateContent>
    </p:spTree>
    <p:extLst>
      <p:ext uri="{BB962C8B-B14F-4D97-AF65-F5344CB8AC3E}">
        <p14:creationId xmlns:p14="http://schemas.microsoft.com/office/powerpoint/2010/main" val="1243911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F752-CC37-0AB5-5A38-F03FBA4B8103}"/>
              </a:ext>
            </a:extLst>
          </p:cNvPr>
          <p:cNvSpPr>
            <a:spLocks noGrp="1"/>
          </p:cNvSpPr>
          <p:nvPr>
            <p:ph type="title"/>
          </p:nvPr>
        </p:nvSpPr>
        <p:spPr/>
        <p:txBody>
          <a:bodyPr/>
          <a:lstStyle/>
          <a:p>
            <a:r>
              <a:rPr lang="en-GB" dirty="0"/>
              <a:t>Cases that AUC could be useful</a:t>
            </a:r>
          </a:p>
        </p:txBody>
      </p:sp>
      <p:sp>
        <p:nvSpPr>
          <p:cNvPr id="3" name="Content Placeholder 2">
            <a:extLst>
              <a:ext uri="{FF2B5EF4-FFF2-40B4-BE49-F238E27FC236}">
                <a16:creationId xmlns:a16="http://schemas.microsoft.com/office/drawing/2014/main" id="{23F37AC2-2350-438B-755A-2A06055D8070}"/>
              </a:ext>
            </a:extLst>
          </p:cNvPr>
          <p:cNvSpPr>
            <a:spLocks noGrp="1"/>
          </p:cNvSpPr>
          <p:nvPr>
            <p:ph idx="1"/>
          </p:nvPr>
        </p:nvSpPr>
        <p:spPr/>
        <p:txBody>
          <a:bodyPr/>
          <a:lstStyle/>
          <a:p>
            <a:pPr algn="l"/>
            <a:r>
              <a:rPr lang="en-GB" b="0" i="0" u="none" strike="noStrike" dirty="0">
                <a:solidFill>
                  <a:srgbClr val="202124"/>
                </a:solidFill>
                <a:effectLst/>
              </a:rPr>
              <a:t>AUC is desirable for the following two reasons:</a:t>
            </a:r>
          </a:p>
          <a:p>
            <a:pPr lvl="1"/>
            <a:r>
              <a:rPr lang="en-GB" sz="2400" dirty="0">
                <a:solidFill>
                  <a:srgbClr val="202124"/>
                </a:solidFill>
                <a:ea typeface="ＭＳ Ｐゴシック" charset="0"/>
              </a:rPr>
              <a:t>AUC is scale-invariant. It measures how well predictions are ranked rather than their absolute values.</a:t>
            </a:r>
          </a:p>
          <a:p>
            <a:pPr lvl="1"/>
            <a:r>
              <a:rPr lang="en-GB" sz="2400" dirty="0">
                <a:solidFill>
                  <a:srgbClr val="202124"/>
                </a:solidFill>
                <a:ea typeface="ＭＳ Ｐゴシック" charset="0"/>
              </a:rPr>
              <a:t>AUC is classification-threshold invariant. It measures the quality of the model's predictions regardless of the classification threshold chosen.</a:t>
            </a:r>
          </a:p>
          <a:p>
            <a:endParaRPr lang="en-GB" dirty="0"/>
          </a:p>
        </p:txBody>
      </p:sp>
      <p:sp>
        <p:nvSpPr>
          <p:cNvPr id="4" name="Slide Number Placeholder 3">
            <a:extLst>
              <a:ext uri="{FF2B5EF4-FFF2-40B4-BE49-F238E27FC236}">
                <a16:creationId xmlns:a16="http://schemas.microsoft.com/office/drawing/2014/main" id="{2D63B776-EF6D-61FE-1E6F-0F52594E5C54}"/>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p:sp>
        <p:nvSpPr>
          <p:cNvPr id="7" name="TextBox 6">
            <a:extLst>
              <a:ext uri="{FF2B5EF4-FFF2-40B4-BE49-F238E27FC236}">
                <a16:creationId xmlns:a16="http://schemas.microsoft.com/office/drawing/2014/main" id="{E0B1A37C-E198-55CB-9DB9-FB83C030F342}"/>
              </a:ext>
            </a:extLst>
          </p:cNvPr>
          <p:cNvSpPr txBox="1"/>
          <p:nvPr/>
        </p:nvSpPr>
        <p:spPr>
          <a:xfrm>
            <a:off x="609600" y="6305392"/>
            <a:ext cx="7431226"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developers.google.com</a:t>
            </a:r>
            <a:r>
              <a:rPr lang="en-GB" sz="1000" dirty="0">
                <a:latin typeface="Gill Sans MT" panose="020B0502020104020203" pitchFamily="34" charset="77"/>
              </a:rPr>
              <a:t>/machine-learning/crash-course/classification/precision-and-recall</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3B75015-25BB-3440-4295-04A6952DBBB7}"/>
                  </a:ext>
                </a:extLst>
              </p14:cNvPr>
              <p14:cNvContentPartPr/>
              <p14:nvPr/>
            </p14:nvContentPartPr>
            <p14:xfrm>
              <a:off x="2859840" y="3554280"/>
              <a:ext cx="4294080" cy="208800"/>
            </p14:xfrm>
          </p:contentPart>
        </mc:Choice>
        <mc:Fallback>
          <p:pic>
            <p:nvPicPr>
              <p:cNvPr id="5" name="Ink 4">
                <a:extLst>
                  <a:ext uri="{FF2B5EF4-FFF2-40B4-BE49-F238E27FC236}">
                    <a16:creationId xmlns:a16="http://schemas.microsoft.com/office/drawing/2014/main" id="{D3B75015-25BB-3440-4295-04A6952DBBB7}"/>
                  </a:ext>
                </a:extLst>
              </p:cNvPr>
              <p:cNvPicPr/>
              <p:nvPr/>
            </p:nvPicPr>
            <p:blipFill>
              <a:blip r:embed="rId3"/>
              <a:stretch>
                <a:fillRect/>
              </a:stretch>
            </p:blipFill>
            <p:spPr>
              <a:xfrm>
                <a:off x="2850480" y="3544920"/>
                <a:ext cx="4312800" cy="227520"/>
              </a:xfrm>
              <a:prstGeom prst="rect">
                <a:avLst/>
              </a:prstGeom>
            </p:spPr>
          </p:pic>
        </mc:Fallback>
      </mc:AlternateContent>
    </p:spTree>
    <p:extLst>
      <p:ext uri="{BB962C8B-B14F-4D97-AF65-F5344CB8AC3E}">
        <p14:creationId xmlns:p14="http://schemas.microsoft.com/office/powerpoint/2010/main" val="641170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2051-2128-AEEE-CA8D-3B198BF5AFD8}"/>
              </a:ext>
            </a:extLst>
          </p:cNvPr>
          <p:cNvSpPr>
            <a:spLocks noGrp="1"/>
          </p:cNvSpPr>
          <p:nvPr>
            <p:ph type="title"/>
          </p:nvPr>
        </p:nvSpPr>
        <p:spPr/>
        <p:txBody>
          <a:bodyPr/>
          <a:lstStyle/>
          <a:p>
            <a:r>
              <a:rPr lang="en-GB" dirty="0"/>
              <a:t>Cases that AUC will NOT be useful</a:t>
            </a:r>
          </a:p>
        </p:txBody>
      </p:sp>
      <p:sp>
        <p:nvSpPr>
          <p:cNvPr id="3" name="Content Placeholder 2">
            <a:extLst>
              <a:ext uri="{FF2B5EF4-FFF2-40B4-BE49-F238E27FC236}">
                <a16:creationId xmlns:a16="http://schemas.microsoft.com/office/drawing/2014/main" id="{1529DA66-CFE0-D72A-2543-4F8F64D451B6}"/>
              </a:ext>
            </a:extLst>
          </p:cNvPr>
          <p:cNvSpPr>
            <a:spLocks noGrp="1"/>
          </p:cNvSpPr>
          <p:nvPr>
            <p:ph idx="1"/>
          </p:nvPr>
        </p:nvSpPr>
        <p:spPr/>
        <p:txBody>
          <a:bodyPr/>
          <a:lstStyle/>
          <a:p>
            <a:pPr algn="l">
              <a:buFontTx/>
              <a:buChar char="-"/>
            </a:pPr>
            <a:r>
              <a:rPr lang="en-GB" i="0" u="none" strike="noStrike" dirty="0">
                <a:solidFill>
                  <a:srgbClr val="202124"/>
                </a:solidFill>
                <a:effectLst/>
              </a:rPr>
              <a:t>Scale invariance is not always desirable. For example, sometimes, we really do need well-calibrated probability outputs, and AUC won’t tell us about that.</a:t>
            </a:r>
          </a:p>
          <a:p>
            <a:pPr>
              <a:buFontTx/>
              <a:buChar char="-"/>
            </a:pPr>
            <a:r>
              <a:rPr lang="en-GB" i="0" u="none" strike="noStrike" dirty="0">
                <a:solidFill>
                  <a:srgbClr val="202124"/>
                </a:solidFill>
                <a:effectLst/>
              </a:rPr>
              <a:t>Classification-threshold invariance is not always desirable. In cases where there are wide disparities in the cost of false negatives vs. false positives, it may be critical to minimise one type of classification error. For example, in a medical </a:t>
            </a:r>
            <a:r>
              <a:rPr lang="en-GB" dirty="0">
                <a:solidFill>
                  <a:srgbClr val="202124"/>
                </a:solidFill>
              </a:rPr>
              <a:t>test, </a:t>
            </a:r>
            <a:r>
              <a:rPr lang="en-GB" i="0" u="none" strike="noStrike" dirty="0">
                <a:solidFill>
                  <a:srgbClr val="202124"/>
                </a:solidFill>
                <a:effectLst/>
              </a:rPr>
              <a:t>FPs and FNs do not carry equal weights. AUC may not be a useful metric for this type of optimisation.</a:t>
            </a:r>
          </a:p>
          <a:p>
            <a:endParaRPr lang="en-GB" dirty="0"/>
          </a:p>
        </p:txBody>
      </p:sp>
      <p:sp>
        <p:nvSpPr>
          <p:cNvPr id="4" name="Slide Number Placeholder 3">
            <a:extLst>
              <a:ext uri="{FF2B5EF4-FFF2-40B4-BE49-F238E27FC236}">
                <a16:creationId xmlns:a16="http://schemas.microsoft.com/office/drawing/2014/main" id="{21596D96-BAC7-7AFB-A4EF-F9C09AAFAB97}"/>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
        <p:nvSpPr>
          <p:cNvPr id="6" name="TextBox 5">
            <a:extLst>
              <a:ext uri="{FF2B5EF4-FFF2-40B4-BE49-F238E27FC236}">
                <a16:creationId xmlns:a16="http://schemas.microsoft.com/office/drawing/2014/main" id="{75E493BA-B55B-62C0-3E2F-6A0775984945}"/>
              </a:ext>
            </a:extLst>
          </p:cNvPr>
          <p:cNvSpPr txBox="1"/>
          <p:nvPr/>
        </p:nvSpPr>
        <p:spPr>
          <a:xfrm>
            <a:off x="609600" y="6305392"/>
            <a:ext cx="7431226"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developers.google.com</a:t>
            </a:r>
            <a:r>
              <a:rPr lang="en-GB" sz="1000" dirty="0">
                <a:latin typeface="Gill Sans MT" panose="020B0502020104020203" pitchFamily="34" charset="77"/>
              </a:rPr>
              <a:t>/machine-learning/crash-course/classification/precision-and-recall</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29265D4-788B-CF3C-989B-2D7E8E0C4FE3}"/>
                  </a:ext>
                </a:extLst>
              </p14:cNvPr>
              <p14:cNvContentPartPr/>
              <p14:nvPr/>
            </p14:nvContentPartPr>
            <p14:xfrm>
              <a:off x="4460400" y="2879640"/>
              <a:ext cx="6882120" cy="1530360"/>
            </p14:xfrm>
          </p:contentPart>
        </mc:Choice>
        <mc:Fallback>
          <p:pic>
            <p:nvPicPr>
              <p:cNvPr id="5" name="Ink 4">
                <a:extLst>
                  <a:ext uri="{FF2B5EF4-FFF2-40B4-BE49-F238E27FC236}">
                    <a16:creationId xmlns:a16="http://schemas.microsoft.com/office/drawing/2014/main" id="{F29265D4-788B-CF3C-989B-2D7E8E0C4FE3}"/>
                  </a:ext>
                </a:extLst>
              </p:cNvPr>
              <p:cNvPicPr/>
              <p:nvPr/>
            </p:nvPicPr>
            <p:blipFill>
              <a:blip r:embed="rId3"/>
              <a:stretch>
                <a:fillRect/>
              </a:stretch>
            </p:blipFill>
            <p:spPr>
              <a:xfrm>
                <a:off x="4451040" y="2870280"/>
                <a:ext cx="6900840" cy="1549080"/>
              </a:xfrm>
              <a:prstGeom prst="rect">
                <a:avLst/>
              </a:prstGeom>
            </p:spPr>
          </p:pic>
        </mc:Fallback>
      </mc:AlternateContent>
    </p:spTree>
    <p:extLst>
      <p:ext uri="{BB962C8B-B14F-4D97-AF65-F5344CB8AC3E}">
        <p14:creationId xmlns:p14="http://schemas.microsoft.com/office/powerpoint/2010/main" val="1258545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78A-4DD0-709D-3044-D398A73E861D}"/>
              </a:ext>
            </a:extLst>
          </p:cNvPr>
          <p:cNvSpPr>
            <a:spLocks noGrp="1"/>
          </p:cNvSpPr>
          <p:nvPr>
            <p:ph type="title"/>
          </p:nvPr>
        </p:nvSpPr>
        <p:spPr/>
        <p:txBody>
          <a:bodyPr/>
          <a:lstStyle/>
          <a:p>
            <a:r>
              <a:rPr lang="en-GB" dirty="0">
                <a:effectLst/>
              </a:rPr>
              <a:t>Bayes theorem*</a:t>
            </a:r>
            <a:endParaRPr lang="en-US" dirty="0"/>
          </a:p>
        </p:txBody>
      </p:sp>
      <p:sp>
        <p:nvSpPr>
          <p:cNvPr id="3" name="Content Placeholder 2">
            <a:extLst>
              <a:ext uri="{FF2B5EF4-FFF2-40B4-BE49-F238E27FC236}">
                <a16:creationId xmlns:a16="http://schemas.microsoft.com/office/drawing/2014/main" id="{67617F30-9C78-58FC-ACFA-1C8AF3CF66C9}"/>
              </a:ext>
            </a:extLst>
          </p:cNvPr>
          <p:cNvSpPr>
            <a:spLocks noGrp="1"/>
          </p:cNvSpPr>
          <p:nvPr>
            <p:ph idx="1"/>
          </p:nvPr>
        </p:nvSpPr>
        <p:spPr/>
        <p:txBody>
          <a:bodyPr/>
          <a:lstStyle/>
          <a:p>
            <a:r>
              <a:rPr lang="en-GB" dirty="0">
                <a:effectLst/>
              </a:rPr>
              <a:t>Combining the definition of conditional probability with the product and sum rules yields the Bayes rule, also called the Bayes theorem:</a:t>
            </a:r>
          </a:p>
          <a:p>
            <a:endParaRPr lang="en-US" dirty="0"/>
          </a:p>
        </p:txBody>
      </p:sp>
      <p:sp>
        <p:nvSpPr>
          <p:cNvPr id="4" name="Slide Number Placeholder 3">
            <a:extLst>
              <a:ext uri="{FF2B5EF4-FFF2-40B4-BE49-F238E27FC236}">
                <a16:creationId xmlns:a16="http://schemas.microsoft.com/office/drawing/2014/main" id="{121E4F8C-B5CC-A635-DAA7-D6D242DB201F}"/>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pic>
        <p:nvPicPr>
          <p:cNvPr id="6" name="Picture 5" descr="Graphical user interface, application, Word&#10;&#10;Description automatically generated">
            <a:extLst>
              <a:ext uri="{FF2B5EF4-FFF2-40B4-BE49-F238E27FC236}">
                <a16:creationId xmlns:a16="http://schemas.microsoft.com/office/drawing/2014/main" id="{9730A853-81C5-4057-2754-3D04FDC2C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160" y="2865120"/>
            <a:ext cx="8869680" cy="112776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4BC4C81-CC59-4EE2-DC6A-9A08EBCA4703}"/>
                  </a:ext>
                </a:extLst>
              </p14:cNvPr>
              <p14:cNvContentPartPr/>
              <p14:nvPr/>
            </p14:nvContentPartPr>
            <p14:xfrm>
              <a:off x="2436120" y="180720"/>
              <a:ext cx="8901720" cy="4869360"/>
            </p14:xfrm>
          </p:contentPart>
        </mc:Choice>
        <mc:Fallback>
          <p:pic>
            <p:nvPicPr>
              <p:cNvPr id="5" name="Ink 4">
                <a:extLst>
                  <a:ext uri="{FF2B5EF4-FFF2-40B4-BE49-F238E27FC236}">
                    <a16:creationId xmlns:a16="http://schemas.microsoft.com/office/drawing/2014/main" id="{94BC4C81-CC59-4EE2-DC6A-9A08EBCA4703}"/>
                  </a:ext>
                </a:extLst>
              </p:cNvPr>
              <p:cNvPicPr/>
              <p:nvPr/>
            </p:nvPicPr>
            <p:blipFill>
              <a:blip r:embed="rId4"/>
              <a:stretch>
                <a:fillRect/>
              </a:stretch>
            </p:blipFill>
            <p:spPr>
              <a:xfrm>
                <a:off x="2426760" y="171360"/>
                <a:ext cx="8920440" cy="4888080"/>
              </a:xfrm>
              <a:prstGeom prst="rect">
                <a:avLst/>
              </a:prstGeom>
            </p:spPr>
          </p:pic>
        </mc:Fallback>
      </mc:AlternateContent>
    </p:spTree>
    <p:extLst>
      <p:ext uri="{BB962C8B-B14F-4D97-AF65-F5344CB8AC3E}">
        <p14:creationId xmlns:p14="http://schemas.microsoft.com/office/powerpoint/2010/main" val="1687254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DDDEE-FB54-50ED-C020-A8E6EC1E5366}"/>
              </a:ext>
            </a:extLst>
          </p:cNvPr>
          <p:cNvSpPr>
            <a:spLocks noGrp="1"/>
          </p:cNvSpPr>
          <p:nvPr>
            <p:ph type="title"/>
          </p:nvPr>
        </p:nvSpPr>
        <p:spPr/>
        <p:txBody>
          <a:bodyPr/>
          <a:lstStyle/>
          <a:p>
            <a:r>
              <a:rPr lang="en-GB" dirty="0"/>
              <a:t>Prediction bias</a:t>
            </a:r>
          </a:p>
        </p:txBody>
      </p:sp>
      <p:sp>
        <p:nvSpPr>
          <p:cNvPr id="3" name="Content Placeholder 2">
            <a:extLst>
              <a:ext uri="{FF2B5EF4-FFF2-40B4-BE49-F238E27FC236}">
                <a16:creationId xmlns:a16="http://schemas.microsoft.com/office/drawing/2014/main" id="{5499B2E9-88D2-ABE4-9297-A36AC1EC83B9}"/>
              </a:ext>
            </a:extLst>
          </p:cNvPr>
          <p:cNvSpPr>
            <a:spLocks noGrp="1"/>
          </p:cNvSpPr>
          <p:nvPr>
            <p:ph idx="1"/>
          </p:nvPr>
        </p:nvSpPr>
        <p:spPr/>
        <p:txBody>
          <a:bodyPr/>
          <a:lstStyle/>
          <a:p>
            <a:r>
              <a:rPr lang="en-GB" dirty="0"/>
              <a:t>Some of the reasons: </a:t>
            </a:r>
          </a:p>
          <a:p>
            <a:pPr lvl="1"/>
            <a:r>
              <a:rPr lang="en-GB" sz="2400" dirty="0"/>
              <a:t>The training set doesn't adequately represent certain subsets of the data space. </a:t>
            </a:r>
          </a:p>
          <a:p>
            <a:pPr lvl="1"/>
            <a:r>
              <a:rPr lang="en-GB" sz="2400" dirty="0"/>
              <a:t>Some subsets of the data set are noisier than others. </a:t>
            </a:r>
          </a:p>
          <a:p>
            <a:pPr lvl="1"/>
            <a:r>
              <a:rPr lang="en-GB" sz="2400" dirty="0"/>
              <a:t>The model is overly regularised. </a:t>
            </a:r>
          </a:p>
        </p:txBody>
      </p:sp>
      <p:sp>
        <p:nvSpPr>
          <p:cNvPr id="4" name="Slide Number Placeholder 3">
            <a:extLst>
              <a:ext uri="{FF2B5EF4-FFF2-40B4-BE49-F238E27FC236}">
                <a16:creationId xmlns:a16="http://schemas.microsoft.com/office/drawing/2014/main" id="{7AF55A54-2678-1984-514F-6C2705DAB09E}"/>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BE53CC1-D6FE-F395-C850-0C1421F03A80}"/>
                  </a:ext>
                </a:extLst>
              </p14:cNvPr>
              <p14:cNvContentPartPr/>
              <p14:nvPr/>
            </p14:nvContentPartPr>
            <p14:xfrm>
              <a:off x="4933800" y="3061080"/>
              <a:ext cx="5337720" cy="3428640"/>
            </p14:xfrm>
          </p:contentPart>
        </mc:Choice>
        <mc:Fallback>
          <p:pic>
            <p:nvPicPr>
              <p:cNvPr id="5" name="Ink 4">
                <a:extLst>
                  <a:ext uri="{FF2B5EF4-FFF2-40B4-BE49-F238E27FC236}">
                    <a16:creationId xmlns:a16="http://schemas.microsoft.com/office/drawing/2014/main" id="{CBE53CC1-D6FE-F395-C850-0C1421F03A80}"/>
                  </a:ext>
                </a:extLst>
              </p:cNvPr>
              <p:cNvPicPr/>
              <p:nvPr/>
            </p:nvPicPr>
            <p:blipFill>
              <a:blip r:embed="rId3"/>
              <a:stretch>
                <a:fillRect/>
              </a:stretch>
            </p:blipFill>
            <p:spPr>
              <a:xfrm>
                <a:off x="4924440" y="3051720"/>
                <a:ext cx="5356440" cy="3447360"/>
              </a:xfrm>
              <a:prstGeom prst="rect">
                <a:avLst/>
              </a:prstGeom>
            </p:spPr>
          </p:pic>
        </mc:Fallback>
      </mc:AlternateContent>
    </p:spTree>
    <p:extLst>
      <p:ext uri="{BB962C8B-B14F-4D97-AF65-F5344CB8AC3E}">
        <p14:creationId xmlns:p14="http://schemas.microsoft.com/office/powerpoint/2010/main" val="931115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A01E-1501-4255-7802-A0D0E6F8D939}"/>
              </a:ext>
            </a:extLst>
          </p:cNvPr>
          <p:cNvSpPr>
            <a:spLocks noGrp="1"/>
          </p:cNvSpPr>
          <p:nvPr>
            <p:ph type="title"/>
          </p:nvPr>
        </p:nvSpPr>
        <p:spPr/>
        <p:txBody>
          <a:bodyPr/>
          <a:lstStyle/>
          <a:p>
            <a:r>
              <a:rPr lang="en-GB" dirty="0"/>
              <a:t>Sensitivity and specificity</a:t>
            </a:r>
          </a:p>
        </p:txBody>
      </p:sp>
      <p:sp>
        <p:nvSpPr>
          <p:cNvPr id="3" name="Content Placeholder 2">
            <a:extLst>
              <a:ext uri="{FF2B5EF4-FFF2-40B4-BE49-F238E27FC236}">
                <a16:creationId xmlns:a16="http://schemas.microsoft.com/office/drawing/2014/main" id="{59630B1E-98D3-558A-6945-EA241D24063C}"/>
              </a:ext>
            </a:extLst>
          </p:cNvPr>
          <p:cNvSpPr>
            <a:spLocks noGrp="1"/>
          </p:cNvSpPr>
          <p:nvPr>
            <p:ph idx="1"/>
          </p:nvPr>
        </p:nvSpPr>
        <p:spPr/>
        <p:txBody>
          <a:bodyPr/>
          <a:lstStyle/>
          <a:p>
            <a:r>
              <a:rPr lang="en-GB" dirty="0">
                <a:solidFill>
                  <a:srgbClr val="002060"/>
                </a:solidFill>
              </a:rPr>
              <a:t>Sensitivity</a:t>
            </a:r>
            <a:r>
              <a:rPr lang="en-GB" dirty="0">
                <a:solidFill>
                  <a:srgbClr val="333333"/>
                </a:solidFill>
              </a:rPr>
              <a:t>: the ability of a test to correctly identify patients with a disease.</a:t>
            </a:r>
          </a:p>
          <a:p>
            <a:r>
              <a:rPr lang="en-GB" dirty="0">
                <a:solidFill>
                  <a:srgbClr val="002060"/>
                </a:solidFill>
              </a:rPr>
              <a:t>Specificity</a:t>
            </a:r>
            <a:r>
              <a:rPr lang="en-GB" dirty="0">
                <a:solidFill>
                  <a:srgbClr val="333333"/>
                </a:solidFill>
              </a:rPr>
              <a:t>: the ability of a test to correctly identify people without the disease.</a:t>
            </a:r>
          </a:p>
          <a:p>
            <a:r>
              <a:rPr lang="en-GB" dirty="0">
                <a:solidFill>
                  <a:srgbClr val="002060"/>
                </a:solidFill>
              </a:rPr>
              <a:t>Prevalence</a:t>
            </a:r>
            <a:r>
              <a:rPr lang="en-GB" dirty="0">
                <a:solidFill>
                  <a:srgbClr val="333333"/>
                </a:solidFill>
              </a:rPr>
              <a:t>: the percentage of people in a population who have the condition of interest.</a:t>
            </a:r>
          </a:p>
        </p:txBody>
      </p:sp>
      <p:sp>
        <p:nvSpPr>
          <p:cNvPr id="4" name="Slide Number Placeholder 3">
            <a:extLst>
              <a:ext uri="{FF2B5EF4-FFF2-40B4-BE49-F238E27FC236}">
                <a16:creationId xmlns:a16="http://schemas.microsoft.com/office/drawing/2014/main" id="{B0BDDBE0-DF81-20F9-6AE5-C8347848D7DA}"/>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dirty="0"/>
          </a:p>
        </p:txBody>
      </p:sp>
      <p:sp>
        <p:nvSpPr>
          <p:cNvPr id="6" name="TextBox 5">
            <a:extLst>
              <a:ext uri="{FF2B5EF4-FFF2-40B4-BE49-F238E27FC236}">
                <a16:creationId xmlns:a16="http://schemas.microsoft.com/office/drawing/2014/main" id="{3C2B78AD-76D5-AE52-B829-D4073D9BCB30}"/>
              </a:ext>
            </a:extLst>
          </p:cNvPr>
          <p:cNvSpPr txBox="1"/>
          <p:nvPr/>
        </p:nvSpPr>
        <p:spPr>
          <a:xfrm>
            <a:off x="609600" y="6428502"/>
            <a:ext cx="7236499" cy="246221"/>
          </a:xfrm>
          <a:prstGeom prst="rect">
            <a:avLst/>
          </a:prstGeom>
          <a:noFill/>
        </p:spPr>
        <p:txBody>
          <a:bodyPr wrap="square">
            <a:spAutoFit/>
          </a:bodyPr>
          <a:lstStyle/>
          <a:p>
            <a:r>
              <a:rPr lang="en-GB" sz="1000" dirty="0">
                <a:latin typeface="Gill Sans MT" panose="020B0502020104020203" pitchFamily="34" charset="77"/>
              </a:rPr>
              <a:t>Source: Swift A, </a:t>
            </a:r>
            <a:r>
              <a:rPr lang="en-GB" sz="1000" dirty="0" err="1">
                <a:latin typeface="Gill Sans MT" panose="020B0502020104020203" pitchFamily="34" charset="77"/>
              </a:rPr>
              <a:t>Heale</a:t>
            </a:r>
            <a:r>
              <a:rPr lang="en-GB" sz="1000" dirty="0">
                <a:latin typeface="Gill Sans MT" panose="020B0502020104020203" pitchFamily="34" charset="77"/>
              </a:rPr>
              <a:t> R, Twycross A, What are sensitivity and specificity?, </a:t>
            </a:r>
            <a:r>
              <a:rPr lang="en-GB" sz="1000" i="1" dirty="0">
                <a:latin typeface="Gill Sans MT" panose="020B0502020104020203" pitchFamily="34" charset="77"/>
              </a:rPr>
              <a:t>Evidence-Based Nursing </a:t>
            </a:r>
            <a:r>
              <a:rPr lang="en-GB" sz="1000" dirty="0">
                <a:latin typeface="Gill Sans MT" panose="020B0502020104020203" pitchFamily="34" charset="77"/>
              </a:rPr>
              <a:t>2020;23:2-4.</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A39FD1-611C-0DBA-3D39-3ED3BE436351}"/>
                  </a:ext>
                </a:extLst>
              </p:cNvPr>
              <p:cNvSpPr txBox="1"/>
              <p:nvPr/>
            </p:nvSpPr>
            <p:spPr>
              <a:xfrm>
                <a:off x="1343472" y="3947457"/>
                <a:ext cx="3012748"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𝑆𝑒𝑛𝑠𝑒𝑡𝑖𝑣𝑖𝑡𝑦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m:oMathPara>
                </a14:m>
                <a:endParaRPr lang="en-GB" dirty="0"/>
              </a:p>
              <a:p>
                <a:endParaRPr lang="en-GB" dirty="0"/>
              </a:p>
            </p:txBody>
          </p:sp>
        </mc:Choice>
        <mc:Fallback xmlns="">
          <p:sp>
            <p:nvSpPr>
              <p:cNvPr id="7" name="TextBox 6">
                <a:extLst>
                  <a:ext uri="{FF2B5EF4-FFF2-40B4-BE49-F238E27FC236}">
                    <a16:creationId xmlns:a16="http://schemas.microsoft.com/office/drawing/2014/main" id="{03A39FD1-611C-0DBA-3D39-3ED3BE436351}"/>
                  </a:ext>
                </a:extLst>
              </p:cNvPr>
              <p:cNvSpPr txBox="1">
                <a:spLocks noRot="1" noChangeAspect="1" noMove="1" noResize="1" noEditPoints="1" noAdjustHandles="1" noChangeArrowheads="1" noChangeShapeType="1" noTextEdit="1"/>
              </p:cNvSpPr>
              <p:nvPr/>
            </p:nvSpPr>
            <p:spPr>
              <a:xfrm>
                <a:off x="1343472" y="3947457"/>
                <a:ext cx="3012748" cy="89248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8D03E2-B825-B226-1F27-E8553190C012}"/>
                  </a:ext>
                </a:extLst>
              </p:cNvPr>
              <p:cNvSpPr txBox="1"/>
              <p:nvPr/>
            </p:nvSpPr>
            <p:spPr>
              <a:xfrm>
                <a:off x="1343471" y="5109279"/>
                <a:ext cx="2984728"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𝑆𝑝𝑒𝑐𝑖𝑓𝑖𝑐𝑖𝑡𝑦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𝑇𝑁</m:t>
                          </m:r>
                        </m:num>
                        <m:den>
                          <m:r>
                            <a:rPr lang="en-GB" b="0" i="1" smtClean="0">
                              <a:latin typeface="Cambria Math" panose="02040503050406030204" pitchFamily="18" charset="0"/>
                            </a:rPr>
                            <m:t>𝑇𝑁</m:t>
                          </m:r>
                          <m:r>
                            <a:rPr lang="en-GB" b="0" i="1" smtClean="0">
                              <a:latin typeface="Cambria Math" panose="02040503050406030204" pitchFamily="18" charset="0"/>
                            </a:rPr>
                            <m:t>+</m:t>
                          </m:r>
                          <m:r>
                            <a:rPr lang="en-GB" b="0" i="1" smtClean="0">
                              <a:latin typeface="Cambria Math" panose="02040503050406030204" pitchFamily="18" charset="0"/>
                            </a:rPr>
                            <m:t>𝐹𝑃</m:t>
                          </m:r>
                        </m:den>
                      </m:f>
                    </m:oMath>
                  </m:oMathPara>
                </a14:m>
                <a:endParaRPr lang="en-GB" dirty="0"/>
              </a:p>
              <a:p>
                <a:endParaRPr lang="en-GB" dirty="0"/>
              </a:p>
            </p:txBody>
          </p:sp>
        </mc:Choice>
        <mc:Fallback xmlns="">
          <p:sp>
            <p:nvSpPr>
              <p:cNvPr id="8" name="TextBox 7">
                <a:extLst>
                  <a:ext uri="{FF2B5EF4-FFF2-40B4-BE49-F238E27FC236}">
                    <a16:creationId xmlns:a16="http://schemas.microsoft.com/office/drawing/2014/main" id="{878D03E2-B825-B226-1F27-E8553190C012}"/>
                  </a:ext>
                </a:extLst>
              </p:cNvPr>
              <p:cNvSpPr txBox="1">
                <a:spLocks noRot="1" noChangeAspect="1" noMove="1" noResize="1" noEditPoints="1" noAdjustHandles="1" noChangeArrowheads="1" noChangeShapeType="1" noTextEdit="1"/>
              </p:cNvSpPr>
              <p:nvPr/>
            </p:nvSpPr>
            <p:spPr>
              <a:xfrm>
                <a:off x="1343471" y="5109279"/>
                <a:ext cx="2984728" cy="89248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D9239B5-74B0-2700-A638-FCA960B778DF}"/>
                  </a:ext>
                </a:extLst>
              </p14:cNvPr>
              <p14:cNvContentPartPr/>
              <p14:nvPr/>
            </p14:nvContentPartPr>
            <p14:xfrm>
              <a:off x="918360" y="3846240"/>
              <a:ext cx="647640" cy="2100960"/>
            </p14:xfrm>
          </p:contentPart>
        </mc:Choice>
        <mc:Fallback>
          <p:pic>
            <p:nvPicPr>
              <p:cNvPr id="5" name="Ink 4">
                <a:extLst>
                  <a:ext uri="{FF2B5EF4-FFF2-40B4-BE49-F238E27FC236}">
                    <a16:creationId xmlns:a16="http://schemas.microsoft.com/office/drawing/2014/main" id="{8D9239B5-74B0-2700-A638-FCA960B778DF}"/>
                  </a:ext>
                </a:extLst>
              </p:cNvPr>
              <p:cNvPicPr/>
              <p:nvPr/>
            </p:nvPicPr>
            <p:blipFill>
              <a:blip r:embed="rId5"/>
              <a:stretch>
                <a:fillRect/>
              </a:stretch>
            </p:blipFill>
            <p:spPr>
              <a:xfrm>
                <a:off x="909000" y="3836880"/>
                <a:ext cx="666360" cy="2119680"/>
              </a:xfrm>
              <a:prstGeom prst="rect">
                <a:avLst/>
              </a:prstGeom>
            </p:spPr>
          </p:pic>
        </mc:Fallback>
      </mc:AlternateContent>
    </p:spTree>
    <p:extLst>
      <p:ext uri="{BB962C8B-B14F-4D97-AF65-F5344CB8AC3E}">
        <p14:creationId xmlns:p14="http://schemas.microsoft.com/office/powerpoint/2010/main" val="2708245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C1EF-38B1-7C92-4886-A806449B2AB3}"/>
              </a:ext>
            </a:extLst>
          </p:cNvPr>
          <p:cNvSpPr>
            <a:spLocks noGrp="1"/>
          </p:cNvSpPr>
          <p:nvPr>
            <p:ph type="title"/>
          </p:nvPr>
        </p:nvSpPr>
        <p:spPr/>
        <p:txBody>
          <a:bodyPr/>
          <a:lstStyle/>
          <a:p>
            <a:r>
              <a:rPr lang="en-GB" dirty="0"/>
              <a:t>Sensitivity/Specificity: Example</a:t>
            </a:r>
          </a:p>
        </p:txBody>
      </p:sp>
      <p:sp>
        <p:nvSpPr>
          <p:cNvPr id="4" name="Slide Number Placeholder 3">
            <a:extLst>
              <a:ext uri="{FF2B5EF4-FFF2-40B4-BE49-F238E27FC236}">
                <a16:creationId xmlns:a16="http://schemas.microsoft.com/office/drawing/2014/main" id="{F3C78819-38CE-3A71-47D1-3EDEE97639E1}"/>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graphicFrame>
        <p:nvGraphicFramePr>
          <p:cNvPr id="5" name="Table 6">
            <a:extLst>
              <a:ext uri="{FF2B5EF4-FFF2-40B4-BE49-F238E27FC236}">
                <a16:creationId xmlns:a16="http://schemas.microsoft.com/office/drawing/2014/main" id="{D9AD61A1-4693-E7C5-60D0-27F022AE4A1B}"/>
              </a:ext>
            </a:extLst>
          </p:cNvPr>
          <p:cNvGraphicFramePr>
            <a:graphicFrameLocks noGrp="1"/>
          </p:cNvGraphicFramePr>
          <p:nvPr>
            <p:extLst>
              <p:ext uri="{D42A27DB-BD31-4B8C-83A1-F6EECF244321}">
                <p14:modId xmlns:p14="http://schemas.microsoft.com/office/powerpoint/2010/main" val="1263592890"/>
              </p:ext>
            </p:extLst>
          </p:nvPr>
        </p:nvGraphicFramePr>
        <p:xfrm>
          <a:off x="5840111" y="4759561"/>
          <a:ext cx="5443804" cy="890016"/>
        </p:xfrm>
        <a:graphic>
          <a:graphicData uri="http://schemas.openxmlformats.org/drawingml/2006/table">
            <a:tbl>
              <a:tblPr bandRow="1">
                <a:tableStyleId>{5C22544A-7EE6-4342-B048-85BDC9FD1C3A}</a:tableStyleId>
              </a:tblPr>
              <a:tblGrid>
                <a:gridCol w="2505878">
                  <a:extLst>
                    <a:ext uri="{9D8B030D-6E8A-4147-A177-3AD203B41FA5}">
                      <a16:colId xmlns:a16="http://schemas.microsoft.com/office/drawing/2014/main" val="2294070008"/>
                    </a:ext>
                  </a:extLst>
                </a:gridCol>
                <a:gridCol w="2937926">
                  <a:extLst>
                    <a:ext uri="{9D8B030D-6E8A-4147-A177-3AD203B41FA5}">
                      <a16:colId xmlns:a16="http://schemas.microsoft.com/office/drawing/2014/main" val="1268478978"/>
                    </a:ext>
                  </a:extLst>
                </a:gridCol>
              </a:tblGrid>
              <a:tr h="445008">
                <a:tc>
                  <a:txBody>
                    <a:bodyPr/>
                    <a:lstStyle/>
                    <a:p>
                      <a:r>
                        <a:rPr lang="en-GB" sz="1900" b="0" dirty="0">
                          <a:solidFill>
                            <a:schemeClr val="tx1"/>
                          </a:solidFill>
                          <a:latin typeface="Gill Sans MT" panose="020B0502020104020203" pitchFamily="34" charset="77"/>
                        </a:rPr>
                        <a:t>True Positives: 25</a:t>
                      </a:r>
                    </a:p>
                  </a:txBody>
                  <a:tcPr marL="109728" marR="109728" marT="54864" marB="54864">
                    <a:solidFill>
                      <a:srgbClr val="92D050"/>
                    </a:solidFill>
                  </a:tcPr>
                </a:tc>
                <a:tc>
                  <a:txBody>
                    <a:bodyPr/>
                    <a:lstStyle/>
                    <a:p>
                      <a:r>
                        <a:rPr lang="en-GB" sz="1900" b="0" dirty="0">
                          <a:solidFill>
                            <a:schemeClr val="tx1"/>
                          </a:solidFill>
                          <a:latin typeface="Gill Sans MT" panose="020B0502020104020203" pitchFamily="34" charset="77"/>
                        </a:rPr>
                        <a:t>False Positives: 10</a:t>
                      </a:r>
                    </a:p>
                  </a:txBody>
                  <a:tcPr marL="109728" marR="109728" marT="54864" marB="54864">
                    <a:solidFill>
                      <a:srgbClr val="FF0000">
                        <a:alpha val="70000"/>
                      </a:srgbClr>
                    </a:solidFill>
                  </a:tcPr>
                </a:tc>
                <a:extLst>
                  <a:ext uri="{0D108BD9-81ED-4DB2-BD59-A6C34878D82A}">
                    <a16:rowId xmlns:a16="http://schemas.microsoft.com/office/drawing/2014/main" val="2313162053"/>
                  </a:ext>
                </a:extLst>
              </a:tr>
              <a:tr h="445008">
                <a:tc>
                  <a:txBody>
                    <a:bodyPr/>
                    <a:lstStyle/>
                    <a:p>
                      <a:r>
                        <a:rPr lang="en-GB" sz="1900" b="0" dirty="0">
                          <a:solidFill>
                            <a:schemeClr val="tx1"/>
                          </a:solidFill>
                          <a:latin typeface="Gill Sans MT" panose="020B0502020104020203" pitchFamily="34" charset="77"/>
                        </a:rPr>
                        <a:t>False Negatives: 15</a:t>
                      </a:r>
                    </a:p>
                  </a:txBody>
                  <a:tcPr marL="109728" marR="109728" marT="54864" marB="54864">
                    <a:solidFill>
                      <a:srgbClr val="FF0000">
                        <a:alpha val="70000"/>
                      </a:srgbClr>
                    </a:solidFill>
                  </a:tcPr>
                </a:tc>
                <a:tc>
                  <a:txBody>
                    <a:bodyPr/>
                    <a:lstStyle/>
                    <a:p>
                      <a:r>
                        <a:rPr lang="en-GB" sz="1900" b="0" dirty="0">
                          <a:solidFill>
                            <a:schemeClr val="tx1"/>
                          </a:solidFill>
                          <a:latin typeface="Gill Sans MT" panose="020B0502020104020203" pitchFamily="34" charset="77"/>
                        </a:rPr>
                        <a:t>True Negatives: 80</a:t>
                      </a:r>
                    </a:p>
                  </a:txBody>
                  <a:tcPr marL="109728" marR="109728" marT="54864" marB="54864">
                    <a:solidFill>
                      <a:srgbClr val="92D050"/>
                    </a:solidFill>
                  </a:tcPr>
                </a:tc>
                <a:extLst>
                  <a:ext uri="{0D108BD9-81ED-4DB2-BD59-A6C34878D82A}">
                    <a16:rowId xmlns:a16="http://schemas.microsoft.com/office/drawing/2014/main" val="3599403228"/>
                  </a:ext>
                </a:extLst>
              </a:tr>
            </a:tbl>
          </a:graphicData>
        </a:graphic>
      </p:graphicFrame>
      <p:sp>
        <p:nvSpPr>
          <p:cNvPr id="6" name="TextBox 5">
            <a:extLst>
              <a:ext uri="{FF2B5EF4-FFF2-40B4-BE49-F238E27FC236}">
                <a16:creationId xmlns:a16="http://schemas.microsoft.com/office/drawing/2014/main" id="{633FA31C-1AF5-56BE-E75D-EF8C71091A74}"/>
              </a:ext>
            </a:extLst>
          </p:cNvPr>
          <p:cNvSpPr txBox="1"/>
          <p:nvPr/>
        </p:nvSpPr>
        <p:spPr>
          <a:xfrm>
            <a:off x="5840111" y="4228586"/>
            <a:ext cx="4940199" cy="387798"/>
          </a:xfrm>
          <a:prstGeom prst="rect">
            <a:avLst/>
          </a:prstGeom>
          <a:noFill/>
        </p:spPr>
        <p:txBody>
          <a:bodyPr wrap="none" rtlCol="0">
            <a:spAutoFit/>
          </a:bodyPr>
          <a:lstStyle/>
          <a:p>
            <a:r>
              <a:rPr lang="en-GB" sz="1920" dirty="0">
                <a:latin typeface="Gill Sans MT" panose="020B0502020104020203" pitchFamily="34" charset="77"/>
              </a:rPr>
              <a:t>Example: Calculate the sensitivity and specificity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60922B1-466E-183C-47F1-2FF5AF57C336}"/>
                  </a:ext>
                </a:extLst>
              </p:cNvPr>
              <p:cNvSpPr txBox="1"/>
              <p:nvPr/>
            </p:nvSpPr>
            <p:spPr>
              <a:xfrm>
                <a:off x="1190298" y="1748720"/>
                <a:ext cx="3012748"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𝑆𝑒𝑛𝑠𝑒𝑡𝑖𝑣𝑖𝑡𝑦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m:oMathPara>
                </a14:m>
                <a:endParaRPr lang="en-GB" dirty="0"/>
              </a:p>
              <a:p>
                <a:endParaRPr lang="en-GB" dirty="0"/>
              </a:p>
            </p:txBody>
          </p:sp>
        </mc:Choice>
        <mc:Fallback xmlns="">
          <p:sp>
            <p:nvSpPr>
              <p:cNvPr id="7" name="TextBox 6">
                <a:extLst>
                  <a:ext uri="{FF2B5EF4-FFF2-40B4-BE49-F238E27FC236}">
                    <a16:creationId xmlns:a16="http://schemas.microsoft.com/office/drawing/2014/main" id="{760922B1-466E-183C-47F1-2FF5AF57C336}"/>
                  </a:ext>
                </a:extLst>
              </p:cNvPr>
              <p:cNvSpPr txBox="1">
                <a:spLocks noRot="1" noChangeAspect="1" noMove="1" noResize="1" noEditPoints="1" noAdjustHandles="1" noChangeArrowheads="1" noChangeShapeType="1" noTextEdit="1"/>
              </p:cNvSpPr>
              <p:nvPr/>
            </p:nvSpPr>
            <p:spPr>
              <a:xfrm>
                <a:off x="1190298" y="1748720"/>
                <a:ext cx="3012748" cy="89248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FEB1EB-C849-CCD3-EF49-37D2815DAA4F}"/>
                  </a:ext>
                </a:extLst>
              </p:cNvPr>
              <p:cNvSpPr txBox="1"/>
              <p:nvPr/>
            </p:nvSpPr>
            <p:spPr>
              <a:xfrm>
                <a:off x="1158241" y="2893507"/>
                <a:ext cx="2984728"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𝑆𝑝𝑒𝑐𝑖𝑓𝑖𝑐𝑖𝑡𝑦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𝑇𝑁</m:t>
                          </m:r>
                        </m:num>
                        <m:den>
                          <m:r>
                            <a:rPr lang="en-GB" b="0" i="1" smtClean="0">
                              <a:latin typeface="Cambria Math" panose="02040503050406030204" pitchFamily="18" charset="0"/>
                            </a:rPr>
                            <m:t>𝑇𝑁</m:t>
                          </m:r>
                          <m:r>
                            <a:rPr lang="en-GB" b="0" i="1" smtClean="0">
                              <a:latin typeface="Cambria Math" panose="02040503050406030204" pitchFamily="18" charset="0"/>
                            </a:rPr>
                            <m:t>+</m:t>
                          </m:r>
                          <m:r>
                            <a:rPr lang="en-GB" b="0" i="1" smtClean="0">
                              <a:latin typeface="Cambria Math" panose="02040503050406030204" pitchFamily="18" charset="0"/>
                            </a:rPr>
                            <m:t>𝐹𝑃</m:t>
                          </m:r>
                        </m:den>
                      </m:f>
                    </m:oMath>
                  </m:oMathPara>
                </a14:m>
                <a:endParaRPr lang="en-GB" dirty="0"/>
              </a:p>
              <a:p>
                <a:endParaRPr lang="en-GB" dirty="0"/>
              </a:p>
            </p:txBody>
          </p:sp>
        </mc:Choice>
        <mc:Fallback xmlns="">
          <p:sp>
            <p:nvSpPr>
              <p:cNvPr id="8" name="TextBox 7">
                <a:extLst>
                  <a:ext uri="{FF2B5EF4-FFF2-40B4-BE49-F238E27FC236}">
                    <a16:creationId xmlns:a16="http://schemas.microsoft.com/office/drawing/2014/main" id="{7FFEB1EB-C849-CCD3-EF49-37D2815DAA4F}"/>
                  </a:ext>
                </a:extLst>
              </p:cNvPr>
              <p:cNvSpPr txBox="1">
                <a:spLocks noRot="1" noChangeAspect="1" noMove="1" noResize="1" noEditPoints="1" noAdjustHandles="1" noChangeArrowheads="1" noChangeShapeType="1" noTextEdit="1"/>
              </p:cNvSpPr>
              <p:nvPr/>
            </p:nvSpPr>
            <p:spPr>
              <a:xfrm>
                <a:off x="1158241" y="2893507"/>
                <a:ext cx="2984728" cy="892488"/>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17655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E0CB0-9BD9-DFCC-F142-35AE33B171B4}"/>
              </a:ext>
            </a:extLst>
          </p:cNvPr>
          <p:cNvSpPr>
            <a:spLocks noGrp="1"/>
          </p:cNvSpPr>
          <p:nvPr>
            <p:ph type="title"/>
          </p:nvPr>
        </p:nvSpPr>
        <p:spPr/>
        <p:txBody>
          <a:bodyPr/>
          <a:lstStyle/>
          <a:p>
            <a:r>
              <a:rPr lang="en-GB" dirty="0"/>
              <a:t>Specificity and Sensitivity </a:t>
            </a:r>
          </a:p>
        </p:txBody>
      </p:sp>
      <p:sp>
        <p:nvSpPr>
          <p:cNvPr id="3" name="Slide Number Placeholder 2">
            <a:extLst>
              <a:ext uri="{FF2B5EF4-FFF2-40B4-BE49-F238E27FC236}">
                <a16:creationId xmlns:a16="http://schemas.microsoft.com/office/drawing/2014/main" id="{C2CF96AF-B9C1-058C-2FE8-E9B214380944}"/>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1026" name="Picture 2" descr="High sensitivity and low specificity">
            <a:extLst>
              <a:ext uri="{FF2B5EF4-FFF2-40B4-BE49-F238E27FC236}">
                <a16:creationId xmlns:a16="http://schemas.microsoft.com/office/drawing/2014/main" id="{AA2E221B-8E2F-5C26-3FC3-F82D83AC7D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
          <a:stretch/>
        </p:blipFill>
        <p:spPr bwMode="auto">
          <a:xfrm>
            <a:off x="1234307" y="1700810"/>
            <a:ext cx="4589231" cy="35178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w sensitivity and high specificity">
            <a:extLst>
              <a:ext uri="{FF2B5EF4-FFF2-40B4-BE49-F238E27FC236}">
                <a16:creationId xmlns:a16="http://schemas.microsoft.com/office/drawing/2014/main" id="{6A2AD227-E6CC-612D-A53E-59B45D32F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172" y="1714978"/>
            <a:ext cx="4671521" cy="35036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FAC9C2-8358-1D84-6D1A-A0650D934DCC}"/>
              </a:ext>
            </a:extLst>
          </p:cNvPr>
          <p:cNvSpPr txBox="1"/>
          <p:nvPr/>
        </p:nvSpPr>
        <p:spPr>
          <a:xfrm>
            <a:off x="609600" y="6471612"/>
            <a:ext cx="4212163"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en.wikipedia.org</a:t>
            </a:r>
            <a:r>
              <a:rPr lang="en-GB" sz="1000" dirty="0">
                <a:latin typeface="Gill Sans MT" panose="020B0502020104020203" pitchFamily="34" charset="77"/>
              </a:rPr>
              <a:t>/wiki/</a:t>
            </a:r>
            <a:r>
              <a:rPr lang="en-GB" sz="1000" dirty="0" err="1">
                <a:latin typeface="Gill Sans MT" panose="020B0502020104020203" pitchFamily="34" charset="77"/>
              </a:rPr>
              <a:t>Sensitivity_and_specificity</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1FF68C8-765D-CD5D-4CA8-53734983AF4D}"/>
                  </a:ext>
                </a:extLst>
              </p14:cNvPr>
              <p14:cNvContentPartPr/>
              <p14:nvPr/>
            </p14:nvContentPartPr>
            <p14:xfrm>
              <a:off x="2365920" y="1397880"/>
              <a:ext cx="1900080" cy="4560120"/>
            </p14:xfrm>
          </p:contentPart>
        </mc:Choice>
        <mc:Fallback>
          <p:pic>
            <p:nvPicPr>
              <p:cNvPr id="4" name="Ink 3">
                <a:extLst>
                  <a:ext uri="{FF2B5EF4-FFF2-40B4-BE49-F238E27FC236}">
                    <a16:creationId xmlns:a16="http://schemas.microsoft.com/office/drawing/2014/main" id="{21FF68C8-765D-CD5D-4CA8-53734983AF4D}"/>
                  </a:ext>
                </a:extLst>
              </p:cNvPr>
              <p:cNvPicPr/>
              <p:nvPr/>
            </p:nvPicPr>
            <p:blipFill>
              <a:blip r:embed="rId5"/>
              <a:stretch>
                <a:fillRect/>
              </a:stretch>
            </p:blipFill>
            <p:spPr>
              <a:xfrm>
                <a:off x="2356560" y="1388520"/>
                <a:ext cx="1918800" cy="4578840"/>
              </a:xfrm>
              <a:prstGeom prst="rect">
                <a:avLst/>
              </a:prstGeom>
            </p:spPr>
          </p:pic>
        </mc:Fallback>
      </mc:AlternateContent>
    </p:spTree>
    <p:extLst>
      <p:ext uri="{BB962C8B-B14F-4D97-AF65-F5344CB8AC3E}">
        <p14:creationId xmlns:p14="http://schemas.microsoft.com/office/powerpoint/2010/main" val="327049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151F-1369-0196-8F31-BA0E09664A1B}"/>
              </a:ext>
            </a:extLst>
          </p:cNvPr>
          <p:cNvSpPr>
            <a:spLocks noGrp="1"/>
          </p:cNvSpPr>
          <p:nvPr>
            <p:ph type="title"/>
          </p:nvPr>
        </p:nvSpPr>
        <p:spPr/>
        <p:txBody>
          <a:bodyPr/>
          <a:lstStyle/>
          <a:p>
            <a:r>
              <a:rPr lang="en-GB" dirty="0"/>
              <a:t>Confusion matrix</a:t>
            </a:r>
          </a:p>
        </p:txBody>
      </p:sp>
      <p:sp>
        <p:nvSpPr>
          <p:cNvPr id="3" name="Slide Number Placeholder 2">
            <a:extLst>
              <a:ext uri="{FF2B5EF4-FFF2-40B4-BE49-F238E27FC236}">
                <a16:creationId xmlns:a16="http://schemas.microsoft.com/office/drawing/2014/main" id="{772F8F9F-44F8-E6C7-FBED-BF5E3BC5C465}"/>
              </a:ext>
            </a:extLst>
          </p:cNvPr>
          <p:cNvSpPr>
            <a:spLocks noGrp="1"/>
          </p:cNvSpPr>
          <p:nvPr>
            <p:ph type="sldNum" sz="quarter" idx="12"/>
          </p:nvPr>
        </p:nvSpPr>
        <p:spPr/>
        <p:txBody>
          <a:bodyPr/>
          <a:lstStyle/>
          <a:p>
            <a:fld id="{BB98F552-A29D-2D4E-8192-F20670493719}" type="slidenum">
              <a:rPr lang="en-GB" altLang="en-US" smtClean="0"/>
              <a:pPr/>
              <a:t>54</a:t>
            </a:fld>
            <a:endParaRPr lang="en-GB" altLang="en-US" dirty="0"/>
          </a:p>
        </p:txBody>
      </p:sp>
      <p:pic>
        <p:nvPicPr>
          <p:cNvPr id="7" name="Picture 6" descr="Chart&#10;&#10;Description automatically generated">
            <a:extLst>
              <a:ext uri="{FF2B5EF4-FFF2-40B4-BE49-F238E27FC236}">
                <a16:creationId xmlns:a16="http://schemas.microsoft.com/office/drawing/2014/main" id="{E77C2372-60C8-51E5-A4FD-80BD70B96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337" y="1402080"/>
            <a:ext cx="4418164" cy="427357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89D11AC-1CD8-7D24-F083-FCCB5AC0F26F}"/>
                  </a:ext>
                </a:extLst>
              </p14:cNvPr>
              <p14:cNvContentPartPr/>
              <p14:nvPr/>
            </p14:nvContentPartPr>
            <p14:xfrm>
              <a:off x="1488960" y="730440"/>
              <a:ext cx="9436680" cy="5662080"/>
            </p14:xfrm>
          </p:contentPart>
        </mc:Choice>
        <mc:Fallback>
          <p:pic>
            <p:nvPicPr>
              <p:cNvPr id="4" name="Ink 3">
                <a:extLst>
                  <a:ext uri="{FF2B5EF4-FFF2-40B4-BE49-F238E27FC236}">
                    <a16:creationId xmlns:a16="http://schemas.microsoft.com/office/drawing/2014/main" id="{C89D11AC-1CD8-7D24-F083-FCCB5AC0F26F}"/>
                  </a:ext>
                </a:extLst>
              </p:cNvPr>
              <p:cNvPicPr/>
              <p:nvPr/>
            </p:nvPicPr>
            <p:blipFill>
              <a:blip r:embed="rId4"/>
              <a:stretch>
                <a:fillRect/>
              </a:stretch>
            </p:blipFill>
            <p:spPr>
              <a:xfrm>
                <a:off x="1479600" y="721080"/>
                <a:ext cx="9455400" cy="5680800"/>
              </a:xfrm>
              <a:prstGeom prst="rect">
                <a:avLst/>
              </a:prstGeom>
            </p:spPr>
          </p:pic>
        </mc:Fallback>
      </mc:AlternateContent>
    </p:spTree>
    <p:extLst>
      <p:ext uri="{BB962C8B-B14F-4D97-AF65-F5344CB8AC3E}">
        <p14:creationId xmlns:p14="http://schemas.microsoft.com/office/powerpoint/2010/main" val="2052923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B67E-A9BB-FEE1-4CD8-8B0EF224F8DB}"/>
              </a:ext>
            </a:extLst>
          </p:cNvPr>
          <p:cNvSpPr>
            <a:spLocks noGrp="1"/>
          </p:cNvSpPr>
          <p:nvPr>
            <p:ph type="title"/>
          </p:nvPr>
        </p:nvSpPr>
        <p:spPr>
          <a:xfrm>
            <a:off x="1158240" y="-26987"/>
            <a:ext cx="9875520" cy="1143001"/>
          </a:xfrm>
        </p:spPr>
        <p:txBody>
          <a:bodyPr wrap="square" anchor="ctr">
            <a:normAutofit/>
          </a:bodyPr>
          <a:lstStyle/>
          <a:p>
            <a:r>
              <a:rPr lang="en-GB" dirty="0"/>
              <a:t>Youden’s index</a:t>
            </a:r>
          </a:p>
        </p:txBody>
      </p:sp>
      <p:sp>
        <p:nvSpPr>
          <p:cNvPr id="2055" name="Content Placeholder 2">
            <a:extLst>
              <a:ext uri="{FF2B5EF4-FFF2-40B4-BE49-F238E27FC236}">
                <a16:creationId xmlns:a16="http://schemas.microsoft.com/office/drawing/2014/main" id="{B856A6A8-DF3F-BB3E-C950-6A4F0345AC6B}"/>
              </a:ext>
            </a:extLst>
          </p:cNvPr>
          <p:cNvSpPr>
            <a:spLocks noGrp="1"/>
          </p:cNvSpPr>
          <p:nvPr>
            <p:ph sz="half" idx="1"/>
          </p:nvPr>
        </p:nvSpPr>
        <p:spPr>
          <a:xfrm>
            <a:off x="1158240" y="1268414"/>
            <a:ext cx="4846320" cy="2506225"/>
          </a:xfrm>
        </p:spPr>
        <p:txBody>
          <a:bodyPr/>
          <a:lstStyle/>
          <a:p>
            <a:r>
              <a:rPr lang="en-US" sz="2400" dirty="0"/>
              <a:t>Captures the “informed-ness” measure.</a:t>
            </a:r>
          </a:p>
          <a:p>
            <a:endParaRPr lang="en-US" sz="2400" dirty="0"/>
          </a:p>
          <a:p>
            <a:endParaRPr lang="en-GB" sz="2160" dirty="0">
              <a:solidFill>
                <a:srgbClr val="0E101A"/>
              </a:solidFill>
              <a:ea typeface="Times New Roman" panose="02020603050405020304" pitchFamily="18" charset="0"/>
            </a:endParaRPr>
          </a:p>
          <a:p>
            <a:endParaRPr lang="en-GB" sz="2160" dirty="0">
              <a:solidFill>
                <a:srgbClr val="0E101A"/>
              </a:solidFill>
              <a:ea typeface="Times New Roman" panose="02020603050405020304" pitchFamily="18" charset="0"/>
            </a:endParaRPr>
          </a:p>
          <a:p>
            <a:endParaRPr lang="en-GB" sz="2160" dirty="0">
              <a:solidFill>
                <a:srgbClr val="0E101A"/>
              </a:solidFill>
              <a:ea typeface="Times New Roman" panose="02020603050405020304" pitchFamily="18" charset="0"/>
            </a:endParaRPr>
          </a:p>
          <a:p>
            <a:endParaRPr lang="en-GB" sz="2160" dirty="0">
              <a:solidFill>
                <a:srgbClr val="0E101A"/>
              </a:solidFill>
              <a:ea typeface="Times New Roman" panose="02020603050405020304" pitchFamily="18" charset="0"/>
            </a:endParaRPr>
          </a:p>
          <a:p>
            <a:endParaRPr lang="en-GB" sz="2160" dirty="0">
              <a:solidFill>
                <a:srgbClr val="0E101A"/>
              </a:solidFill>
              <a:ea typeface="Times New Roman" panose="02020603050405020304" pitchFamily="18" charset="0"/>
            </a:endParaRPr>
          </a:p>
          <a:p>
            <a:r>
              <a:rPr lang="en-GB" sz="2160" dirty="0">
                <a:solidFill>
                  <a:srgbClr val="0E101A"/>
                </a:solidFill>
                <a:ea typeface="Times New Roman" panose="02020603050405020304" pitchFamily="18" charset="0"/>
              </a:rPr>
              <a:t>The classification thresholds can be selected to maximise informedness.</a:t>
            </a:r>
            <a:r>
              <a:rPr lang="en-GB" sz="1920" dirty="0"/>
              <a:t> </a:t>
            </a:r>
            <a:r>
              <a:rPr lang="en-US" sz="2400" dirty="0"/>
              <a:t> </a:t>
            </a:r>
          </a:p>
        </p:txBody>
      </p:sp>
      <p:pic>
        <p:nvPicPr>
          <p:cNvPr id="2050" name="Picture 2" descr="Chart&#10;&#10;Description automatically generated">
            <a:extLst>
              <a:ext uri="{FF2B5EF4-FFF2-40B4-BE49-F238E27FC236}">
                <a16:creationId xmlns:a16="http://schemas.microsoft.com/office/drawing/2014/main" id="{6745281E-AE6D-9318-9E68-BDBB93FEC9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87440" y="923122"/>
            <a:ext cx="4846320" cy="4664584"/>
          </a:xfrm>
          <a:prstGeom prst="rect">
            <a:avLst/>
          </a:prstGeom>
          <a:solidFill>
            <a:srgbClr val="FFFFFF"/>
          </a:solidFill>
        </p:spPr>
      </p:pic>
      <p:sp>
        <p:nvSpPr>
          <p:cNvPr id="4" name="Slide Number Placeholder 3">
            <a:extLst>
              <a:ext uri="{FF2B5EF4-FFF2-40B4-BE49-F238E27FC236}">
                <a16:creationId xmlns:a16="http://schemas.microsoft.com/office/drawing/2014/main" id="{21F0D161-FFD2-3A8F-B586-3C6BB5C8B6E7}"/>
              </a:ext>
            </a:extLst>
          </p:cNvPr>
          <p:cNvSpPr>
            <a:spLocks noGrp="1"/>
          </p:cNvSpPr>
          <p:nvPr>
            <p:ph type="sldNum" sz="quarter" idx="12"/>
          </p:nvPr>
        </p:nvSpPr>
        <p:spPr>
          <a:xfrm>
            <a:off x="8473440" y="6381751"/>
            <a:ext cx="2560320" cy="339725"/>
          </a:xfrm>
        </p:spPr>
        <p:txBody>
          <a:bodyPr wrap="square" anchor="t">
            <a:normAutofit/>
          </a:bodyPr>
          <a:lstStyle/>
          <a:p>
            <a:pPr>
              <a:spcAft>
                <a:spcPts val="720"/>
              </a:spcAft>
            </a:pPr>
            <a:fld id="{44E22EE9-B8A0-0641-9265-052CFE9B95A7}" type="slidenum">
              <a:rPr lang="en-GB" altLang="en-US" smtClean="0"/>
              <a:pPr>
                <a:spcAft>
                  <a:spcPts val="720"/>
                </a:spcAft>
              </a:pPr>
              <a:t>55</a:t>
            </a:fld>
            <a:endParaRPr lang="en-GB" altLang="en-US"/>
          </a:p>
        </p:txBody>
      </p:sp>
      <p:sp>
        <p:nvSpPr>
          <p:cNvPr id="6" name="TextBox 5">
            <a:extLst>
              <a:ext uri="{FF2B5EF4-FFF2-40B4-BE49-F238E27FC236}">
                <a16:creationId xmlns:a16="http://schemas.microsoft.com/office/drawing/2014/main" id="{B131CCCD-CFEB-8161-E268-11F98717C0F7}"/>
              </a:ext>
            </a:extLst>
          </p:cNvPr>
          <p:cNvSpPr txBox="1"/>
          <p:nvPr/>
        </p:nvSpPr>
        <p:spPr>
          <a:xfrm>
            <a:off x="7132915" y="5555540"/>
            <a:ext cx="3607296" cy="646331"/>
          </a:xfrm>
          <a:prstGeom prst="rect">
            <a:avLst/>
          </a:prstGeom>
          <a:noFill/>
        </p:spPr>
        <p:txBody>
          <a:bodyPr wrap="square">
            <a:spAutoFit/>
          </a:bodyPr>
          <a:lstStyle/>
          <a:p>
            <a:r>
              <a:rPr lang="en-GB" sz="1200" dirty="0">
                <a:solidFill>
                  <a:srgbClr val="202122"/>
                </a:solidFill>
              </a:rPr>
              <a:t>Solid red: ROC curve; Dashed line: Chance level; Vertical line (J) maximum value of Youden's index for the ROC </a:t>
            </a:r>
            <a:endParaRPr lang="en-GB"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1F1989-278F-3C05-754C-010A5963FC84}"/>
                  </a:ext>
                </a:extLst>
              </p:cNvPr>
              <p:cNvSpPr txBox="1"/>
              <p:nvPr/>
            </p:nvSpPr>
            <p:spPr>
              <a:xfrm>
                <a:off x="1250856" y="2503830"/>
                <a:ext cx="466108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𝐽</m:t>
                      </m:r>
                      <m:r>
                        <a:rPr lang="en-GB" b="0" i="1" smtClean="0">
                          <a:latin typeface="Cambria Math" panose="02040503050406030204" pitchFamily="18" charset="0"/>
                        </a:rPr>
                        <m:t>= </m:t>
                      </m:r>
                      <m:r>
                        <a:rPr lang="en-GB" b="0" i="1" smtClean="0">
                          <a:latin typeface="Cambria Math" panose="02040503050406030204" pitchFamily="18" charset="0"/>
                        </a:rPr>
                        <m:t>𝑆𝑒𝑛𝑠𝑒𝑡𝑖𝑣𝑖𝑡𝑦</m:t>
                      </m:r>
                      <m:r>
                        <a:rPr lang="en-GB" b="0" i="1" smtClean="0">
                          <a:latin typeface="Cambria Math" panose="02040503050406030204" pitchFamily="18" charset="0"/>
                        </a:rPr>
                        <m:t>+</m:t>
                      </m:r>
                      <m:r>
                        <a:rPr lang="en-GB" b="0" i="1" smtClean="0">
                          <a:latin typeface="Cambria Math" panose="02040503050406030204" pitchFamily="18" charset="0"/>
                        </a:rPr>
                        <m:t>𝑆𝑝𝑒𝑐𝑖𝑓𝑖𝑐𝑖𝑡𝑦</m:t>
                      </m:r>
                      <m:r>
                        <a:rPr lang="en-GB" b="0" i="1" smtClean="0">
                          <a:latin typeface="Cambria Math" panose="02040503050406030204" pitchFamily="18" charset="0"/>
                        </a:rPr>
                        <m:t> −1</m:t>
                      </m:r>
                    </m:oMath>
                  </m:oMathPara>
                </a14:m>
                <a:endParaRPr lang="en-GB" dirty="0"/>
              </a:p>
              <a:p>
                <a:endParaRPr lang="en-GB" dirty="0"/>
              </a:p>
            </p:txBody>
          </p:sp>
        </mc:Choice>
        <mc:Fallback xmlns="">
          <p:sp>
            <p:nvSpPr>
              <p:cNvPr id="7" name="TextBox 6">
                <a:extLst>
                  <a:ext uri="{FF2B5EF4-FFF2-40B4-BE49-F238E27FC236}">
                    <a16:creationId xmlns:a16="http://schemas.microsoft.com/office/drawing/2014/main" id="{DE1F1989-278F-3C05-754C-010A5963FC84}"/>
                  </a:ext>
                </a:extLst>
              </p:cNvPr>
              <p:cNvSpPr txBox="1">
                <a:spLocks noRot="1" noChangeAspect="1" noMove="1" noResize="1" noEditPoints="1" noAdjustHandles="1" noChangeArrowheads="1" noChangeShapeType="1" noTextEdit="1"/>
              </p:cNvSpPr>
              <p:nvPr/>
            </p:nvSpPr>
            <p:spPr>
              <a:xfrm>
                <a:off x="1250856" y="2503830"/>
                <a:ext cx="4661088" cy="646331"/>
              </a:xfrm>
              <a:prstGeom prst="rect">
                <a:avLst/>
              </a:prstGeom>
              <a:blipFill>
                <a:blip r:embed="rId3"/>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4A16D56A-3331-F045-8CBA-07E163C1C309}"/>
              </a:ext>
            </a:extLst>
          </p:cNvPr>
          <p:cNvSpPr txBox="1"/>
          <p:nvPr/>
        </p:nvSpPr>
        <p:spPr>
          <a:xfrm>
            <a:off x="1276484" y="6414569"/>
            <a:ext cx="5486400" cy="258532"/>
          </a:xfrm>
          <a:prstGeom prst="rect">
            <a:avLst/>
          </a:prstGeom>
          <a:noFill/>
        </p:spPr>
        <p:txBody>
          <a:bodyPr wrap="square">
            <a:spAutoFit/>
          </a:bodyPr>
          <a:lstStyle/>
          <a:p>
            <a:r>
              <a:rPr lang="en-GB" sz="1080" dirty="0"/>
              <a:t>Source: https://</a:t>
            </a:r>
            <a:r>
              <a:rPr lang="en-GB" sz="1080" dirty="0" err="1"/>
              <a:t>en.wikipedia.org</a:t>
            </a:r>
            <a:r>
              <a:rPr lang="en-GB" sz="1080" dirty="0"/>
              <a:t>/wiki/Youden%27s_J_statistic</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5399905-4F55-9D2A-0016-49DEA1EEEE40}"/>
                  </a:ext>
                </a:extLst>
              </p14:cNvPr>
              <p14:cNvContentPartPr/>
              <p14:nvPr/>
            </p14:nvContentPartPr>
            <p14:xfrm>
              <a:off x="278280" y="230400"/>
              <a:ext cx="9770760" cy="6203520"/>
            </p14:xfrm>
          </p:contentPart>
        </mc:Choice>
        <mc:Fallback>
          <p:pic>
            <p:nvPicPr>
              <p:cNvPr id="3" name="Ink 2">
                <a:extLst>
                  <a:ext uri="{FF2B5EF4-FFF2-40B4-BE49-F238E27FC236}">
                    <a16:creationId xmlns:a16="http://schemas.microsoft.com/office/drawing/2014/main" id="{85399905-4F55-9D2A-0016-49DEA1EEEE40}"/>
                  </a:ext>
                </a:extLst>
              </p:cNvPr>
              <p:cNvPicPr/>
              <p:nvPr/>
            </p:nvPicPr>
            <p:blipFill>
              <a:blip r:embed="rId5"/>
              <a:stretch>
                <a:fillRect/>
              </a:stretch>
            </p:blipFill>
            <p:spPr>
              <a:xfrm>
                <a:off x="268920" y="221040"/>
                <a:ext cx="9789480" cy="6222240"/>
              </a:xfrm>
              <a:prstGeom prst="rect">
                <a:avLst/>
              </a:prstGeom>
            </p:spPr>
          </p:pic>
        </mc:Fallback>
      </mc:AlternateContent>
    </p:spTree>
    <p:extLst>
      <p:ext uri="{BB962C8B-B14F-4D97-AF65-F5344CB8AC3E}">
        <p14:creationId xmlns:p14="http://schemas.microsoft.com/office/powerpoint/2010/main" val="1177282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E95A-5BE8-E91B-21E9-88D53314916D}"/>
              </a:ext>
            </a:extLst>
          </p:cNvPr>
          <p:cNvSpPr>
            <a:spLocks noGrp="1"/>
          </p:cNvSpPr>
          <p:nvPr>
            <p:ph type="title"/>
          </p:nvPr>
        </p:nvSpPr>
        <p:spPr/>
        <p:txBody>
          <a:bodyPr/>
          <a:lstStyle/>
          <a:p>
            <a:r>
              <a:rPr lang="en-GB" dirty="0"/>
              <a:t>Probability calibration</a:t>
            </a:r>
          </a:p>
        </p:txBody>
      </p:sp>
      <p:sp>
        <p:nvSpPr>
          <p:cNvPr id="3" name="Content Placeholder 2">
            <a:extLst>
              <a:ext uri="{FF2B5EF4-FFF2-40B4-BE49-F238E27FC236}">
                <a16:creationId xmlns:a16="http://schemas.microsoft.com/office/drawing/2014/main" id="{802E3705-453B-408D-6DAB-C12C20CB140A}"/>
              </a:ext>
            </a:extLst>
          </p:cNvPr>
          <p:cNvSpPr>
            <a:spLocks noGrp="1"/>
          </p:cNvSpPr>
          <p:nvPr>
            <p:ph idx="1"/>
          </p:nvPr>
        </p:nvSpPr>
        <p:spPr/>
        <p:txBody>
          <a:bodyPr/>
          <a:lstStyle/>
          <a:p>
            <a:r>
              <a:rPr lang="en-GB" b="0" i="0" u="none" strike="noStrike" dirty="0">
                <a:solidFill>
                  <a:srgbClr val="212529"/>
                </a:solidFill>
                <a:effectLst/>
              </a:rPr>
              <a:t>Sometimes, in classification, you may want to predict the class label as well as the probability of the label for that class. </a:t>
            </a:r>
          </a:p>
          <a:p>
            <a:r>
              <a:rPr lang="en-GB" b="0" i="0" u="none" strike="noStrike" dirty="0">
                <a:solidFill>
                  <a:srgbClr val="212529"/>
                </a:solidFill>
                <a:effectLst/>
              </a:rPr>
              <a:t>This probability will provide an estimate/measure of the prediction. </a:t>
            </a:r>
          </a:p>
          <a:p>
            <a:r>
              <a:rPr lang="en-GB" b="0" i="0" u="none" strike="noStrike" dirty="0">
                <a:solidFill>
                  <a:srgbClr val="212529"/>
                </a:solidFill>
                <a:effectLst/>
              </a:rPr>
              <a:t>You need to be aware that some models can </a:t>
            </a:r>
            <a:r>
              <a:rPr lang="en-GB" dirty="0">
                <a:solidFill>
                  <a:srgbClr val="212529"/>
                </a:solidFill>
              </a:rPr>
              <a:t>produce poor estimates of class probabilities (e.g., </a:t>
            </a:r>
            <a:r>
              <a:rPr lang="en-GB" b="0" i="0" u="none" strike="noStrike" dirty="0">
                <a:solidFill>
                  <a:srgbClr val="212529"/>
                </a:solidFill>
                <a:effectLst/>
              </a:rPr>
              <a:t>Naïve Bayes). </a:t>
            </a:r>
          </a:p>
          <a:p>
            <a:r>
              <a:rPr lang="en-GB" dirty="0">
                <a:solidFill>
                  <a:srgbClr val="212529"/>
                </a:solidFill>
              </a:rPr>
              <a:t>Calibrating a classifier consists of fitting a regressor (called a calibrator) that maps the output of the classifier to a calibrated probability in [0, 1].</a:t>
            </a:r>
          </a:p>
          <a:p>
            <a:pPr algn="l"/>
            <a:r>
              <a:rPr lang="en-GB" dirty="0">
                <a:solidFill>
                  <a:srgbClr val="212529"/>
                </a:solidFill>
              </a:rPr>
              <a:t>Denoting the output of the classifier for a given sample by f</a:t>
            </a:r>
            <a:r>
              <a:rPr lang="en-GB" baseline="-25000" dirty="0">
                <a:solidFill>
                  <a:srgbClr val="212529"/>
                </a:solidFill>
              </a:rPr>
              <a:t>i</a:t>
            </a:r>
            <a:r>
              <a:rPr lang="en-GB" dirty="0">
                <a:solidFill>
                  <a:srgbClr val="212529"/>
                </a:solidFill>
              </a:rPr>
              <a:t>, the calibrator tries to predict p(</a:t>
            </a:r>
            <a:r>
              <a:rPr lang="en-GB" dirty="0" err="1">
                <a:solidFill>
                  <a:srgbClr val="212529"/>
                </a:solidFill>
              </a:rPr>
              <a:t>y</a:t>
            </a:r>
            <a:r>
              <a:rPr lang="en-GB" baseline="-25000" dirty="0" err="1">
                <a:solidFill>
                  <a:srgbClr val="212529"/>
                </a:solidFill>
              </a:rPr>
              <a:t>i</a:t>
            </a:r>
            <a:r>
              <a:rPr lang="en-GB" dirty="0">
                <a:solidFill>
                  <a:srgbClr val="212529"/>
                </a:solidFill>
              </a:rPr>
              <a:t>=1|f</a:t>
            </a:r>
            <a:r>
              <a:rPr lang="en-GB" baseline="-25000" dirty="0">
                <a:solidFill>
                  <a:srgbClr val="212529"/>
                </a:solidFill>
              </a:rPr>
              <a:t>i</a:t>
            </a:r>
            <a:r>
              <a:rPr lang="en-GB" dirty="0">
                <a:solidFill>
                  <a:srgbClr val="212529"/>
                </a:solidFill>
              </a:rPr>
              <a:t>).</a:t>
            </a:r>
          </a:p>
          <a:p>
            <a:r>
              <a:rPr lang="en-GB" dirty="0"/>
              <a:t>See: https://scikit-</a:t>
            </a:r>
            <a:r>
              <a:rPr lang="en-GB" dirty="0" err="1"/>
              <a:t>learn.org</a:t>
            </a:r>
            <a:r>
              <a:rPr lang="en-GB" dirty="0"/>
              <a:t>/stable/modules/</a:t>
            </a:r>
            <a:r>
              <a:rPr lang="en-GB" dirty="0" err="1"/>
              <a:t>calibration.html</a:t>
            </a:r>
            <a:br>
              <a:rPr lang="en-GB" dirty="0"/>
            </a:br>
            <a:r>
              <a:rPr lang="en-GB" dirty="0">
                <a:solidFill>
                  <a:srgbClr val="212529"/>
                </a:solidFill>
              </a:rPr>
              <a:t> </a:t>
            </a:r>
          </a:p>
        </p:txBody>
      </p:sp>
      <p:sp>
        <p:nvSpPr>
          <p:cNvPr id="4" name="Slide Number Placeholder 3">
            <a:extLst>
              <a:ext uri="{FF2B5EF4-FFF2-40B4-BE49-F238E27FC236}">
                <a16:creationId xmlns:a16="http://schemas.microsoft.com/office/drawing/2014/main" id="{31F34981-0836-0961-7F3D-5685FBE981C4}"/>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0D3E0CC-4741-3343-E92A-F3701341469C}"/>
                  </a:ext>
                </a:extLst>
              </p14:cNvPr>
              <p14:cNvContentPartPr/>
              <p14:nvPr/>
            </p14:nvContentPartPr>
            <p14:xfrm>
              <a:off x="5177160" y="62640"/>
              <a:ext cx="6527880" cy="6072480"/>
            </p14:xfrm>
          </p:contentPart>
        </mc:Choice>
        <mc:Fallback>
          <p:pic>
            <p:nvPicPr>
              <p:cNvPr id="5" name="Ink 4">
                <a:extLst>
                  <a:ext uri="{FF2B5EF4-FFF2-40B4-BE49-F238E27FC236}">
                    <a16:creationId xmlns:a16="http://schemas.microsoft.com/office/drawing/2014/main" id="{20D3E0CC-4741-3343-E92A-F3701341469C}"/>
                  </a:ext>
                </a:extLst>
              </p:cNvPr>
              <p:cNvPicPr/>
              <p:nvPr/>
            </p:nvPicPr>
            <p:blipFill>
              <a:blip r:embed="rId3"/>
              <a:stretch>
                <a:fillRect/>
              </a:stretch>
            </p:blipFill>
            <p:spPr>
              <a:xfrm>
                <a:off x="5167800" y="53280"/>
                <a:ext cx="6546600" cy="6091200"/>
              </a:xfrm>
              <a:prstGeom prst="rect">
                <a:avLst/>
              </a:prstGeom>
            </p:spPr>
          </p:pic>
        </mc:Fallback>
      </mc:AlternateContent>
    </p:spTree>
    <p:extLst>
      <p:ext uri="{BB962C8B-B14F-4D97-AF65-F5344CB8AC3E}">
        <p14:creationId xmlns:p14="http://schemas.microsoft.com/office/powerpoint/2010/main" val="2741467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A8AE-B546-379E-4A9E-EB44434FD7B6}"/>
              </a:ext>
            </a:extLst>
          </p:cNvPr>
          <p:cNvSpPr>
            <a:spLocks noGrp="1"/>
          </p:cNvSpPr>
          <p:nvPr>
            <p:ph type="title"/>
          </p:nvPr>
        </p:nvSpPr>
        <p:spPr/>
        <p:txBody>
          <a:bodyPr/>
          <a:lstStyle/>
          <a:p>
            <a:r>
              <a:rPr lang="en-GB" dirty="0"/>
              <a:t>All in one place</a:t>
            </a:r>
          </a:p>
        </p:txBody>
      </p:sp>
      <p:sp>
        <p:nvSpPr>
          <p:cNvPr id="4" name="Slide Number Placeholder 3">
            <a:extLst>
              <a:ext uri="{FF2B5EF4-FFF2-40B4-BE49-F238E27FC236}">
                <a16:creationId xmlns:a16="http://schemas.microsoft.com/office/drawing/2014/main" id="{E2AFF361-49E0-E910-78E2-9A2A168B6340}"/>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ED662-1031-F4EC-2B95-27041580C63F}"/>
                  </a:ext>
                </a:extLst>
              </p:cNvPr>
              <p:cNvSpPr txBox="1"/>
              <p:nvPr/>
            </p:nvSpPr>
            <p:spPr>
              <a:xfrm>
                <a:off x="1158240" y="1527989"/>
                <a:ext cx="2780313"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𝑃𝑟𝑒𝑐𝑖𝑠𝑖𝑜𝑛</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𝐹𝑃</m:t>
                          </m:r>
                        </m:den>
                      </m:f>
                    </m:oMath>
                  </m:oMathPara>
                </a14:m>
                <a:endParaRPr lang="en-GB" dirty="0"/>
              </a:p>
              <a:p>
                <a:endParaRPr lang="en-GB" dirty="0"/>
              </a:p>
            </p:txBody>
          </p:sp>
        </mc:Choice>
        <mc:Fallback xmlns="">
          <p:sp>
            <p:nvSpPr>
              <p:cNvPr id="5" name="TextBox 4">
                <a:extLst>
                  <a:ext uri="{FF2B5EF4-FFF2-40B4-BE49-F238E27FC236}">
                    <a16:creationId xmlns:a16="http://schemas.microsoft.com/office/drawing/2014/main" id="{4BFED662-1031-F4EC-2B95-27041580C63F}"/>
                  </a:ext>
                </a:extLst>
              </p:cNvPr>
              <p:cNvSpPr txBox="1">
                <a:spLocks noRot="1" noChangeAspect="1" noMove="1" noResize="1" noEditPoints="1" noAdjustHandles="1" noChangeArrowheads="1" noChangeShapeType="1" noTextEdit="1"/>
              </p:cNvSpPr>
              <p:nvPr/>
            </p:nvSpPr>
            <p:spPr>
              <a:xfrm>
                <a:off x="1158240" y="1527989"/>
                <a:ext cx="2780313" cy="89248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05ACDEF-5FFB-54FA-6FDB-9BE58A5F9A96}"/>
                  </a:ext>
                </a:extLst>
              </p:cNvPr>
              <p:cNvSpPr txBox="1"/>
              <p:nvPr/>
            </p:nvSpPr>
            <p:spPr>
              <a:xfrm>
                <a:off x="1158240" y="4038294"/>
                <a:ext cx="3012748"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𝑆𝑒𝑛𝑠𝑒𝑡𝑖𝑣𝑖𝑡𝑦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m:oMathPara>
                </a14:m>
                <a:endParaRPr lang="en-GB" dirty="0"/>
              </a:p>
              <a:p>
                <a:endParaRPr lang="en-GB" dirty="0"/>
              </a:p>
            </p:txBody>
          </p:sp>
        </mc:Choice>
        <mc:Fallback xmlns="">
          <p:sp>
            <p:nvSpPr>
              <p:cNvPr id="6" name="TextBox 5">
                <a:extLst>
                  <a:ext uri="{FF2B5EF4-FFF2-40B4-BE49-F238E27FC236}">
                    <a16:creationId xmlns:a16="http://schemas.microsoft.com/office/drawing/2014/main" id="{305ACDEF-5FFB-54FA-6FDB-9BE58A5F9A96}"/>
                  </a:ext>
                </a:extLst>
              </p:cNvPr>
              <p:cNvSpPr txBox="1">
                <a:spLocks noRot="1" noChangeAspect="1" noMove="1" noResize="1" noEditPoints="1" noAdjustHandles="1" noChangeArrowheads="1" noChangeShapeType="1" noTextEdit="1"/>
              </p:cNvSpPr>
              <p:nvPr/>
            </p:nvSpPr>
            <p:spPr>
              <a:xfrm>
                <a:off x="1158240" y="4038294"/>
                <a:ext cx="3012748" cy="89248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FC0F96-A365-471E-8416-7CD5E7D59B56}"/>
                  </a:ext>
                </a:extLst>
              </p:cNvPr>
              <p:cNvSpPr txBox="1"/>
              <p:nvPr/>
            </p:nvSpPr>
            <p:spPr>
              <a:xfrm>
                <a:off x="1140325" y="5109279"/>
                <a:ext cx="2984728"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𝑆𝑝𝑒𝑐𝑖𝑓𝑖𝑐𝑖𝑡𝑦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𝑇𝑁</m:t>
                          </m:r>
                        </m:num>
                        <m:den>
                          <m:r>
                            <a:rPr lang="en-GB" b="0" i="1" smtClean="0">
                              <a:latin typeface="Cambria Math" panose="02040503050406030204" pitchFamily="18" charset="0"/>
                            </a:rPr>
                            <m:t>𝑇𝑁</m:t>
                          </m:r>
                          <m:r>
                            <a:rPr lang="en-GB" b="0" i="1" smtClean="0">
                              <a:latin typeface="Cambria Math" panose="02040503050406030204" pitchFamily="18" charset="0"/>
                            </a:rPr>
                            <m:t>+</m:t>
                          </m:r>
                          <m:r>
                            <a:rPr lang="en-GB" b="0" i="1" smtClean="0">
                              <a:latin typeface="Cambria Math" panose="02040503050406030204" pitchFamily="18" charset="0"/>
                            </a:rPr>
                            <m:t>𝐹𝑃</m:t>
                          </m:r>
                        </m:den>
                      </m:f>
                    </m:oMath>
                  </m:oMathPara>
                </a14:m>
                <a:endParaRPr lang="en-GB" dirty="0"/>
              </a:p>
              <a:p>
                <a:endParaRPr lang="en-GB" dirty="0"/>
              </a:p>
            </p:txBody>
          </p:sp>
        </mc:Choice>
        <mc:Fallback xmlns="">
          <p:sp>
            <p:nvSpPr>
              <p:cNvPr id="7" name="TextBox 6">
                <a:extLst>
                  <a:ext uri="{FF2B5EF4-FFF2-40B4-BE49-F238E27FC236}">
                    <a16:creationId xmlns:a16="http://schemas.microsoft.com/office/drawing/2014/main" id="{F2FC0F96-A365-471E-8416-7CD5E7D59B56}"/>
                  </a:ext>
                </a:extLst>
              </p:cNvPr>
              <p:cNvSpPr txBox="1">
                <a:spLocks noRot="1" noChangeAspect="1" noMove="1" noResize="1" noEditPoints="1" noAdjustHandles="1" noChangeArrowheads="1" noChangeShapeType="1" noTextEdit="1"/>
              </p:cNvSpPr>
              <p:nvPr/>
            </p:nvSpPr>
            <p:spPr>
              <a:xfrm>
                <a:off x="1140325" y="5109279"/>
                <a:ext cx="2984728" cy="89248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2B2E7F-CF94-04F9-C5CC-3A2F15344C04}"/>
                  </a:ext>
                </a:extLst>
              </p:cNvPr>
              <p:cNvSpPr txBox="1"/>
              <p:nvPr/>
            </p:nvSpPr>
            <p:spPr>
              <a:xfrm>
                <a:off x="1158240" y="2519227"/>
                <a:ext cx="2406877"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𝑅𝑒𝑐𝑎𝑙𝑙</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m:oMathPara>
                </a14:m>
                <a:endParaRPr lang="en-GB" dirty="0"/>
              </a:p>
              <a:p>
                <a:endParaRPr lang="en-GB" dirty="0"/>
              </a:p>
            </p:txBody>
          </p:sp>
        </mc:Choice>
        <mc:Fallback xmlns="">
          <p:sp>
            <p:nvSpPr>
              <p:cNvPr id="8" name="TextBox 7">
                <a:extLst>
                  <a:ext uri="{FF2B5EF4-FFF2-40B4-BE49-F238E27FC236}">
                    <a16:creationId xmlns:a16="http://schemas.microsoft.com/office/drawing/2014/main" id="{8C2B2E7F-CF94-04F9-C5CC-3A2F15344C04}"/>
                  </a:ext>
                </a:extLst>
              </p:cNvPr>
              <p:cNvSpPr txBox="1">
                <a:spLocks noRot="1" noChangeAspect="1" noMove="1" noResize="1" noEditPoints="1" noAdjustHandles="1" noChangeArrowheads="1" noChangeShapeType="1" noTextEdit="1"/>
              </p:cNvSpPr>
              <p:nvPr/>
            </p:nvSpPr>
            <p:spPr>
              <a:xfrm>
                <a:off x="1158240" y="2519227"/>
                <a:ext cx="2406877" cy="89248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464935-E6B5-A9F7-5EFC-02B18AD81FBE}"/>
                  </a:ext>
                </a:extLst>
              </p:cNvPr>
              <p:cNvSpPr txBox="1"/>
              <p:nvPr/>
            </p:nvSpPr>
            <p:spPr>
              <a:xfrm>
                <a:off x="5231905" y="1497319"/>
                <a:ext cx="3698448" cy="899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r>
                        <a:rPr lang="en-GB" b="0" i="1" baseline="-25000" smtClean="0">
                          <a:latin typeface="Cambria Math" panose="02040503050406030204" pitchFamily="18" charset="0"/>
                        </a:rPr>
                        <m:t>1</m:t>
                      </m:r>
                      <m:r>
                        <a:rPr lang="en-GB" b="0" i="1" smtClean="0">
                          <a:latin typeface="Cambria Math" panose="02040503050406030204" pitchFamily="18" charset="0"/>
                        </a:rPr>
                        <m:t>=2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𝑃𝑟𝑒𝑐𝑖𝑠𝑖𝑜𝑛</m:t>
                          </m:r>
                          <m:r>
                            <a:rPr lang="en-GB" b="0" i="1" smtClean="0">
                              <a:latin typeface="Cambria Math" panose="02040503050406030204" pitchFamily="18" charset="0"/>
                            </a:rPr>
                            <m:t> × </m:t>
                          </m:r>
                          <m:r>
                            <a:rPr lang="en-GB" b="0" i="1" smtClean="0">
                              <a:latin typeface="Cambria Math" panose="02040503050406030204" pitchFamily="18" charset="0"/>
                            </a:rPr>
                            <m:t>𝑅𝑒𝑐𝑎𝑙𝑙</m:t>
                          </m:r>
                        </m:num>
                        <m:den>
                          <m:r>
                            <a:rPr lang="en-GB" b="0" i="1" smtClean="0">
                              <a:latin typeface="Cambria Math" panose="02040503050406030204" pitchFamily="18" charset="0"/>
                            </a:rPr>
                            <m:t>𝑃𝑟𝑒𝑐𝑖𝑠𝑖𝑜𝑛</m:t>
                          </m:r>
                          <m:r>
                            <a:rPr lang="en-GB" b="0" i="1" smtClean="0">
                              <a:latin typeface="Cambria Math" panose="02040503050406030204" pitchFamily="18" charset="0"/>
                            </a:rPr>
                            <m:t> +</m:t>
                          </m:r>
                          <m:r>
                            <a:rPr lang="en-GB" b="0" i="1" smtClean="0">
                              <a:latin typeface="Cambria Math" panose="02040503050406030204" pitchFamily="18" charset="0"/>
                            </a:rPr>
                            <m:t>𝑅𝑒𝑐𝑎𝑙𝑙</m:t>
                          </m:r>
                        </m:den>
                      </m:f>
                    </m:oMath>
                  </m:oMathPara>
                </a14:m>
                <a:endParaRPr lang="en-GB" dirty="0"/>
              </a:p>
              <a:p>
                <a:endParaRPr lang="en-GB" dirty="0"/>
              </a:p>
            </p:txBody>
          </p:sp>
        </mc:Choice>
        <mc:Fallback xmlns="">
          <p:sp>
            <p:nvSpPr>
              <p:cNvPr id="9" name="TextBox 8">
                <a:extLst>
                  <a:ext uri="{FF2B5EF4-FFF2-40B4-BE49-F238E27FC236}">
                    <a16:creationId xmlns:a16="http://schemas.microsoft.com/office/drawing/2014/main" id="{E9464935-E6B5-A9F7-5EFC-02B18AD81FBE}"/>
                  </a:ext>
                </a:extLst>
              </p:cNvPr>
              <p:cNvSpPr txBox="1">
                <a:spLocks noRot="1" noChangeAspect="1" noMove="1" noResize="1" noEditPoints="1" noAdjustHandles="1" noChangeArrowheads="1" noChangeShapeType="1" noTextEdit="1"/>
              </p:cNvSpPr>
              <p:nvPr/>
            </p:nvSpPr>
            <p:spPr>
              <a:xfrm>
                <a:off x="5231905" y="1497319"/>
                <a:ext cx="3698448" cy="89986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2146DF-A58B-7342-420C-20D79EA45305}"/>
                  </a:ext>
                </a:extLst>
              </p:cNvPr>
              <p:cNvSpPr txBox="1"/>
              <p:nvPr/>
            </p:nvSpPr>
            <p:spPr>
              <a:xfrm>
                <a:off x="5323390" y="2598974"/>
                <a:ext cx="4010650"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𝐴𝑐𝑐𝑢𝑟𝑎𝑐𝑦</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𝑇𝑁</m:t>
                          </m:r>
                        </m:num>
                        <m:den>
                          <m:r>
                            <a:rPr lang="en-GB" b="0" i="1" smtClean="0">
                              <a:latin typeface="Cambria Math" panose="02040503050406030204" pitchFamily="18" charset="0"/>
                            </a:rPr>
                            <m:t>𝑇𝑃</m:t>
                          </m:r>
                          <m:r>
                            <a:rPr lang="en-GB" b="0" i="1" smtClean="0">
                              <a:latin typeface="Cambria Math" panose="02040503050406030204" pitchFamily="18" charset="0"/>
                            </a:rPr>
                            <m:t>+</m:t>
                          </m:r>
                          <m:r>
                            <a:rPr lang="en-GB" b="0" i="1" smtClean="0">
                              <a:latin typeface="Cambria Math" panose="02040503050406030204" pitchFamily="18" charset="0"/>
                            </a:rPr>
                            <m:t>𝑇𝑁</m:t>
                          </m:r>
                          <m:r>
                            <a:rPr lang="en-GB" b="0" i="1" smtClean="0">
                              <a:latin typeface="Cambria Math" panose="02040503050406030204" pitchFamily="18" charset="0"/>
                            </a:rPr>
                            <m:t>+</m:t>
                          </m:r>
                          <m:r>
                            <a:rPr lang="en-GB" b="0" i="1" smtClean="0">
                              <a:latin typeface="Cambria Math" panose="02040503050406030204" pitchFamily="18" charset="0"/>
                            </a:rPr>
                            <m:t>𝐹𝑃</m:t>
                          </m:r>
                          <m:r>
                            <a:rPr lang="en-GB" b="0" i="1" smtClean="0">
                              <a:latin typeface="Cambria Math" panose="02040503050406030204" pitchFamily="18" charset="0"/>
                            </a:rPr>
                            <m:t>+</m:t>
                          </m:r>
                          <m:r>
                            <a:rPr lang="en-GB" b="0" i="1" smtClean="0">
                              <a:latin typeface="Cambria Math" panose="02040503050406030204" pitchFamily="18" charset="0"/>
                            </a:rPr>
                            <m:t>𝐹𝑁</m:t>
                          </m:r>
                        </m:den>
                      </m:f>
                    </m:oMath>
                  </m:oMathPara>
                </a14:m>
                <a:endParaRPr lang="en-GB" dirty="0"/>
              </a:p>
              <a:p>
                <a:endParaRPr lang="en-GB" dirty="0"/>
              </a:p>
            </p:txBody>
          </p:sp>
        </mc:Choice>
        <mc:Fallback xmlns="">
          <p:sp>
            <p:nvSpPr>
              <p:cNvPr id="10" name="TextBox 9">
                <a:extLst>
                  <a:ext uri="{FF2B5EF4-FFF2-40B4-BE49-F238E27FC236}">
                    <a16:creationId xmlns:a16="http://schemas.microsoft.com/office/drawing/2014/main" id="{E82146DF-A58B-7342-420C-20D79EA45305}"/>
                  </a:ext>
                </a:extLst>
              </p:cNvPr>
              <p:cNvSpPr txBox="1">
                <a:spLocks noRot="1" noChangeAspect="1" noMove="1" noResize="1" noEditPoints="1" noAdjustHandles="1" noChangeArrowheads="1" noChangeShapeType="1" noTextEdit="1"/>
              </p:cNvSpPr>
              <p:nvPr/>
            </p:nvSpPr>
            <p:spPr>
              <a:xfrm>
                <a:off x="5323390" y="2598974"/>
                <a:ext cx="4010650" cy="892488"/>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74831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FEA34-7417-1316-BD7C-F1D7B1A9B7F5}"/>
              </a:ext>
            </a:extLst>
          </p:cNvPr>
          <p:cNvSpPr>
            <a:spLocks noGrp="1"/>
          </p:cNvSpPr>
          <p:nvPr>
            <p:ph type="title"/>
          </p:nvPr>
        </p:nvSpPr>
        <p:spPr/>
        <p:txBody>
          <a:bodyPr/>
          <a:lstStyle/>
          <a:p>
            <a:r>
              <a:rPr lang="en-GB" dirty="0"/>
              <a:t>Open discussion</a:t>
            </a:r>
          </a:p>
        </p:txBody>
      </p:sp>
      <p:sp>
        <p:nvSpPr>
          <p:cNvPr id="3" name="Content Placeholder 2">
            <a:extLst>
              <a:ext uri="{FF2B5EF4-FFF2-40B4-BE49-F238E27FC236}">
                <a16:creationId xmlns:a16="http://schemas.microsoft.com/office/drawing/2014/main" id="{F918FBCA-D71B-35CC-3F8C-E4F2D765B4E5}"/>
              </a:ext>
            </a:extLst>
          </p:cNvPr>
          <p:cNvSpPr>
            <a:spLocks noGrp="1"/>
          </p:cNvSpPr>
          <p:nvPr>
            <p:ph idx="1"/>
          </p:nvPr>
        </p:nvSpPr>
        <p:spPr/>
        <p:txBody>
          <a:bodyPr/>
          <a:lstStyle/>
          <a:p>
            <a:r>
              <a:rPr lang="en-GB" sz="2000" kern="1200" dirty="0"/>
              <a:t>Imagine a hospital deploying an AI model to predict which patients are likely to be readmitted within 30 days. The goal is to allocate extra care resources to high-risk patients.</a:t>
            </a:r>
          </a:p>
          <a:p>
            <a:r>
              <a:rPr lang="en-GB" sz="2000" kern="1200" dirty="0"/>
              <a:t>Initial Metric: The team optimises for overall accuracy and achieves 92%. Everyone celebrates.</a:t>
            </a:r>
          </a:p>
          <a:p>
            <a:endParaRPr lang="en-GB" sz="2000" kern="1200" dirty="0"/>
          </a:p>
          <a:p>
            <a:r>
              <a:rPr lang="en-GB" sz="2000" kern="1200" dirty="0">
                <a:solidFill>
                  <a:srgbClr val="7030A0"/>
                </a:solidFill>
              </a:rPr>
              <a:t>Hidden Problem</a:t>
            </a:r>
            <a:r>
              <a:rPr lang="en-GB" sz="2000" kern="1200" dirty="0"/>
              <a:t>: When they break down performance by demographic groups:</a:t>
            </a:r>
          </a:p>
          <a:p>
            <a:pPr lvl="1"/>
            <a:r>
              <a:rPr lang="en-GB" kern="1200" dirty="0">
                <a:ea typeface="ＭＳ Ｐゴシック" charset="0"/>
              </a:rPr>
              <a:t>Accuracy for younger patients: 95%</a:t>
            </a:r>
          </a:p>
          <a:p>
            <a:pPr lvl="1"/>
            <a:r>
              <a:rPr lang="en-GB" kern="1200" dirty="0">
                <a:ea typeface="ＭＳ Ｐゴシック" charset="0"/>
              </a:rPr>
              <a:t>Accuracy for older patients: 88%</a:t>
            </a:r>
          </a:p>
          <a:p>
            <a:pPr marL="457182" lvl="1" indent="0">
              <a:buNone/>
            </a:pPr>
            <a:endParaRPr lang="en-GB" kern="1200" dirty="0">
              <a:ea typeface="ＭＳ Ｐゴシック" charset="0"/>
            </a:endParaRPr>
          </a:p>
          <a:p>
            <a:r>
              <a:rPr lang="en-GB" sz="2000" kern="1200" dirty="0"/>
              <a:t>Was accuracy the right metric?</a:t>
            </a:r>
          </a:p>
          <a:p>
            <a:endParaRPr lang="en-GB" kern="1200" dirty="0">
              <a:ea typeface="ＭＳ Ｐゴシック" charset="0"/>
            </a:endParaRPr>
          </a:p>
          <a:p>
            <a:endParaRPr lang="en-GB" dirty="0"/>
          </a:p>
          <a:p>
            <a:endParaRPr lang="en-GB" dirty="0"/>
          </a:p>
        </p:txBody>
      </p:sp>
      <p:sp>
        <p:nvSpPr>
          <p:cNvPr id="4" name="Slide Number Placeholder 3">
            <a:extLst>
              <a:ext uri="{FF2B5EF4-FFF2-40B4-BE49-F238E27FC236}">
                <a16:creationId xmlns:a16="http://schemas.microsoft.com/office/drawing/2014/main" id="{E3919110-D2BB-2048-D794-19BAEF9766B6}"/>
              </a:ext>
            </a:extLst>
          </p:cNvPr>
          <p:cNvSpPr>
            <a:spLocks noGrp="1"/>
          </p:cNvSpPr>
          <p:nvPr>
            <p:ph type="sldNum" sz="quarter" idx="12"/>
          </p:nvPr>
        </p:nvSpPr>
        <p:spPr/>
        <p:txBody>
          <a:bodyPr/>
          <a:lstStyle/>
          <a:p>
            <a:fld id="{44E22EE9-B8A0-0641-9265-052CFE9B95A7}" type="slidenum">
              <a:rPr lang="en-GB" altLang="en-US" smtClean="0"/>
              <a:pPr/>
              <a:t>58</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6205D70-F651-9FCC-2EB3-689DDDF003B8}"/>
                  </a:ext>
                </a:extLst>
              </p14:cNvPr>
              <p14:cNvContentPartPr/>
              <p14:nvPr/>
            </p14:nvContentPartPr>
            <p14:xfrm>
              <a:off x="627120" y="3334680"/>
              <a:ext cx="2532600" cy="2076840"/>
            </p14:xfrm>
          </p:contentPart>
        </mc:Choice>
        <mc:Fallback>
          <p:pic>
            <p:nvPicPr>
              <p:cNvPr id="5" name="Ink 4">
                <a:extLst>
                  <a:ext uri="{FF2B5EF4-FFF2-40B4-BE49-F238E27FC236}">
                    <a16:creationId xmlns:a16="http://schemas.microsoft.com/office/drawing/2014/main" id="{86205D70-F651-9FCC-2EB3-689DDDF003B8}"/>
                  </a:ext>
                </a:extLst>
              </p:cNvPr>
              <p:cNvPicPr/>
              <p:nvPr/>
            </p:nvPicPr>
            <p:blipFill>
              <a:blip r:embed="rId4"/>
              <a:stretch>
                <a:fillRect/>
              </a:stretch>
            </p:blipFill>
            <p:spPr>
              <a:xfrm>
                <a:off x="617760" y="3325320"/>
                <a:ext cx="2551320" cy="2095560"/>
              </a:xfrm>
              <a:prstGeom prst="rect">
                <a:avLst/>
              </a:prstGeom>
            </p:spPr>
          </p:pic>
        </mc:Fallback>
      </mc:AlternateContent>
    </p:spTree>
    <p:extLst>
      <p:ext uri="{BB962C8B-B14F-4D97-AF65-F5344CB8AC3E}">
        <p14:creationId xmlns:p14="http://schemas.microsoft.com/office/powerpoint/2010/main" val="2134723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1FE056-DF0A-5DCF-7050-DE6E8088859B}"/>
              </a:ext>
            </a:extLst>
          </p:cNvPr>
          <p:cNvSpPr>
            <a:spLocks noGrp="1"/>
          </p:cNvSpPr>
          <p:nvPr>
            <p:ph type="body" idx="1"/>
          </p:nvPr>
        </p:nvSpPr>
        <p:spPr>
          <a:xfrm>
            <a:off x="914400" y="1911227"/>
            <a:ext cx="10363200" cy="1500187"/>
          </a:xfrm>
        </p:spPr>
        <p:txBody>
          <a:bodyPr/>
          <a:lstStyle/>
          <a:p>
            <a:r>
              <a:rPr lang="en-GB" sz="2800" dirty="0">
                <a:solidFill>
                  <a:srgbClr val="003D7D"/>
                </a:solidFill>
                <a:cs typeface="+mj-cs"/>
              </a:rPr>
              <a:t>Review Questions</a:t>
            </a:r>
          </a:p>
        </p:txBody>
      </p:sp>
      <p:sp>
        <p:nvSpPr>
          <p:cNvPr id="4" name="Slide Number Placeholder 3">
            <a:extLst>
              <a:ext uri="{FF2B5EF4-FFF2-40B4-BE49-F238E27FC236}">
                <a16:creationId xmlns:a16="http://schemas.microsoft.com/office/drawing/2014/main" id="{20D96238-E015-B7F7-D513-34CCC1FD5705}"/>
              </a:ext>
            </a:extLst>
          </p:cNvPr>
          <p:cNvSpPr>
            <a:spLocks noGrp="1"/>
          </p:cNvSpPr>
          <p:nvPr>
            <p:ph type="sldNum" sz="quarter" idx="12"/>
          </p:nvPr>
        </p:nvSpPr>
        <p:spPr/>
        <p:txBody>
          <a:bodyPr/>
          <a:lstStyle/>
          <a:p>
            <a:fld id="{9834D1D5-66F3-7D4D-9A3F-F24FEF0D885E}" type="slidenum">
              <a:rPr lang="en-GB" altLang="en-US" smtClean="0"/>
              <a:pPr/>
              <a:t>59</a:t>
            </a:fld>
            <a:endParaRPr lang="en-GB" altLang="en-US" dirty="0"/>
          </a:p>
        </p:txBody>
      </p:sp>
    </p:spTree>
    <p:extLst>
      <p:ext uri="{BB962C8B-B14F-4D97-AF65-F5344CB8AC3E}">
        <p14:creationId xmlns:p14="http://schemas.microsoft.com/office/powerpoint/2010/main" val="384379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DF4E-8992-D96B-20DF-79B0B0F789B1}"/>
              </a:ext>
            </a:extLst>
          </p:cNvPr>
          <p:cNvSpPr>
            <a:spLocks noGrp="1"/>
          </p:cNvSpPr>
          <p:nvPr>
            <p:ph type="title"/>
          </p:nvPr>
        </p:nvSpPr>
        <p:spPr/>
        <p:txBody>
          <a:bodyPr/>
          <a:lstStyle/>
          <a:p>
            <a:r>
              <a:rPr lang="en-GB" dirty="0"/>
              <a:t>Bayesian Classification</a:t>
            </a:r>
          </a:p>
        </p:txBody>
      </p:sp>
      <p:sp>
        <p:nvSpPr>
          <p:cNvPr id="3" name="Content Placeholder 2">
            <a:extLst>
              <a:ext uri="{FF2B5EF4-FFF2-40B4-BE49-F238E27FC236}">
                <a16:creationId xmlns:a16="http://schemas.microsoft.com/office/drawing/2014/main" id="{83563DA1-1F12-EA61-54EA-2413F59B36AB}"/>
              </a:ext>
            </a:extLst>
          </p:cNvPr>
          <p:cNvSpPr>
            <a:spLocks noGrp="1"/>
          </p:cNvSpPr>
          <p:nvPr>
            <p:ph idx="1"/>
          </p:nvPr>
        </p:nvSpPr>
        <p:spPr/>
        <p:txBody>
          <a:bodyPr/>
          <a:lstStyle/>
          <a:p>
            <a:r>
              <a:rPr lang="en-GB" b="0" i="0" u="none" strike="noStrike" dirty="0">
                <a:solidFill>
                  <a:srgbClr val="000000"/>
                </a:solidFill>
                <a:effectLst/>
              </a:rPr>
              <a:t>Naive Bayes classifiers are built on Bayesian classification methods.</a:t>
            </a:r>
          </a:p>
          <a:p>
            <a:r>
              <a:rPr lang="en-GB" b="0" i="0" u="none" strike="noStrike" dirty="0">
                <a:solidFill>
                  <a:srgbClr val="000000"/>
                </a:solidFill>
                <a:effectLst/>
              </a:rPr>
              <a:t>These rely on </a:t>
            </a:r>
            <a:r>
              <a:rPr lang="en-GB" b="0" i="0" u="none" strike="noStrike" dirty="0" err="1">
                <a:solidFill>
                  <a:srgbClr val="000000"/>
                </a:solidFill>
                <a:effectLst/>
              </a:rPr>
              <a:t>Bayes's</a:t>
            </a:r>
            <a:r>
              <a:rPr lang="en-GB" b="0" i="0" u="none" strike="noStrike" dirty="0">
                <a:solidFill>
                  <a:srgbClr val="000000"/>
                </a:solidFill>
                <a:effectLst/>
              </a:rPr>
              <a:t> theorem, which describes the relationship of conditional probabilities of statistical quantities. </a:t>
            </a:r>
          </a:p>
          <a:p>
            <a:r>
              <a:rPr lang="en-GB" b="0" i="0" u="none" strike="noStrike" dirty="0">
                <a:solidFill>
                  <a:srgbClr val="000000"/>
                </a:solidFill>
                <a:effectLst/>
              </a:rPr>
              <a:t>In Bayesian classification, we are interested in finding the probability of a label given some observed features, which we can write as </a:t>
            </a:r>
            <a:br>
              <a:rPr lang="en-GB" b="0" i="0" u="none" strike="noStrike" dirty="0">
                <a:solidFill>
                  <a:srgbClr val="000000"/>
                </a:solidFill>
                <a:effectLst/>
              </a:rPr>
            </a:br>
            <a:r>
              <a:rPr lang="en-GB" b="0" i="0" u="none" strike="noStrike" dirty="0">
                <a:solidFill>
                  <a:srgbClr val="000000"/>
                </a:solidFill>
                <a:effectLst/>
              </a:rPr>
              <a:t>P( </a:t>
            </a:r>
            <a:r>
              <a:rPr lang="en-GB" i="1" dirty="0">
                <a:solidFill>
                  <a:srgbClr val="000000"/>
                </a:solidFill>
              </a:rPr>
              <a:t>l</a:t>
            </a:r>
            <a:r>
              <a:rPr lang="en-GB" b="0" i="1" u="none" strike="noStrike" dirty="0">
                <a:solidFill>
                  <a:srgbClr val="000000"/>
                </a:solidFill>
                <a:effectLst/>
              </a:rPr>
              <a:t>abel</a:t>
            </a:r>
            <a:r>
              <a:rPr lang="en-GB" b="0" i="0" u="none" strike="noStrike" dirty="0">
                <a:solidFill>
                  <a:srgbClr val="000000"/>
                </a:solidFill>
                <a:effectLst/>
              </a:rPr>
              <a:t> | </a:t>
            </a:r>
            <a:r>
              <a:rPr lang="en-GB" b="0" i="1" u="none" strike="noStrike" dirty="0">
                <a:solidFill>
                  <a:srgbClr val="000000"/>
                </a:solidFill>
                <a:effectLst/>
              </a:rPr>
              <a:t>features</a:t>
            </a:r>
            <a:r>
              <a:rPr lang="en-GB" b="0" i="0" u="none" strike="noStrike" dirty="0">
                <a:solidFill>
                  <a:srgbClr val="000000"/>
                </a:solidFill>
                <a:effectLst/>
              </a:rPr>
              <a:t>). </a:t>
            </a:r>
            <a:endParaRPr lang="en-GB" dirty="0"/>
          </a:p>
        </p:txBody>
      </p:sp>
      <p:sp>
        <p:nvSpPr>
          <p:cNvPr id="4" name="Slide Number Placeholder 3">
            <a:extLst>
              <a:ext uri="{FF2B5EF4-FFF2-40B4-BE49-F238E27FC236}">
                <a16:creationId xmlns:a16="http://schemas.microsoft.com/office/drawing/2014/main" id="{33C0163D-9148-D8CB-AA04-6A8B91074F19}"/>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6" name="TextBox 5">
            <a:extLst>
              <a:ext uri="{FF2B5EF4-FFF2-40B4-BE49-F238E27FC236}">
                <a16:creationId xmlns:a16="http://schemas.microsoft.com/office/drawing/2014/main" id="{9E34FA80-9F6E-B816-069C-1FCCDD63F196}"/>
              </a:ext>
            </a:extLst>
          </p:cNvPr>
          <p:cNvSpPr txBox="1"/>
          <p:nvPr/>
        </p:nvSpPr>
        <p:spPr>
          <a:xfrm>
            <a:off x="609600" y="6379794"/>
            <a:ext cx="4550296" cy="246221"/>
          </a:xfrm>
          <a:prstGeom prst="rect">
            <a:avLst/>
          </a:prstGeom>
          <a:noFill/>
        </p:spPr>
        <p:txBody>
          <a:bodyPr wrap="square">
            <a:spAutoFit/>
          </a:bodyPr>
          <a:lstStyle/>
          <a:p>
            <a:r>
              <a:rPr lang="en-GB" sz="1000" dirty="0">
                <a:latin typeface="Gill Sans MT" panose="020B0502020104020203" pitchFamily="34" charset="77"/>
              </a:rPr>
              <a:t>Source: Python Data Science Handbook by Jake VanderPlas, </a:t>
            </a:r>
            <a:r>
              <a:rPr lang="en-GB" sz="1000" dirty="0"/>
              <a:t>O'Reilly Media, 2016.</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C17D2CC-9298-3C34-9D8C-A001B905F4CB}"/>
                  </a:ext>
                </a:extLst>
              </p14:cNvPr>
              <p14:cNvContentPartPr/>
              <p14:nvPr/>
            </p14:nvContentPartPr>
            <p14:xfrm>
              <a:off x="389520" y="3839400"/>
              <a:ext cx="7599600" cy="2142720"/>
            </p14:xfrm>
          </p:contentPart>
        </mc:Choice>
        <mc:Fallback>
          <p:pic>
            <p:nvPicPr>
              <p:cNvPr id="5" name="Ink 4">
                <a:extLst>
                  <a:ext uri="{FF2B5EF4-FFF2-40B4-BE49-F238E27FC236}">
                    <a16:creationId xmlns:a16="http://schemas.microsoft.com/office/drawing/2014/main" id="{BC17D2CC-9298-3C34-9D8C-A001B905F4CB}"/>
                  </a:ext>
                </a:extLst>
              </p:cNvPr>
              <p:cNvPicPr/>
              <p:nvPr/>
            </p:nvPicPr>
            <p:blipFill>
              <a:blip r:embed="rId3"/>
              <a:stretch>
                <a:fillRect/>
              </a:stretch>
            </p:blipFill>
            <p:spPr>
              <a:xfrm>
                <a:off x="380160" y="3830040"/>
                <a:ext cx="7618320" cy="2161440"/>
              </a:xfrm>
              <a:prstGeom prst="rect">
                <a:avLst/>
              </a:prstGeom>
            </p:spPr>
          </p:pic>
        </mc:Fallback>
      </mc:AlternateContent>
    </p:spTree>
    <p:extLst>
      <p:ext uri="{BB962C8B-B14F-4D97-AF65-F5344CB8AC3E}">
        <p14:creationId xmlns:p14="http://schemas.microsoft.com/office/powerpoint/2010/main" val="2614086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E7E74-5244-B068-C837-02704729E7EB}"/>
              </a:ext>
            </a:extLst>
          </p:cNvPr>
          <p:cNvSpPr>
            <a:spLocks noGrp="1"/>
          </p:cNvSpPr>
          <p:nvPr>
            <p:ph type="title"/>
          </p:nvPr>
        </p:nvSpPr>
        <p:spPr/>
        <p:txBody>
          <a:bodyPr/>
          <a:lstStyle/>
          <a:p>
            <a:r>
              <a:rPr lang="en-GB" dirty="0"/>
              <a:t>Q1</a:t>
            </a:r>
          </a:p>
        </p:txBody>
      </p:sp>
      <p:sp>
        <p:nvSpPr>
          <p:cNvPr id="3" name="Content Placeholder 2">
            <a:extLst>
              <a:ext uri="{FF2B5EF4-FFF2-40B4-BE49-F238E27FC236}">
                <a16:creationId xmlns:a16="http://schemas.microsoft.com/office/drawing/2014/main" id="{286A1D42-D5E2-D29B-BD83-08E87B76C2AC}"/>
              </a:ext>
            </a:extLst>
          </p:cNvPr>
          <p:cNvSpPr>
            <a:spLocks noGrp="1"/>
          </p:cNvSpPr>
          <p:nvPr>
            <p:ph idx="1"/>
          </p:nvPr>
        </p:nvSpPr>
        <p:spPr/>
        <p:txBody>
          <a:bodyPr/>
          <a:lstStyle/>
          <a:p>
            <a:r>
              <a:rPr lang="en-GB" dirty="0"/>
              <a:t>Imagine you come across a model for which its accuracy is specified as 91%; is that good?</a:t>
            </a:r>
          </a:p>
          <a:p>
            <a:endParaRPr lang="en-GB" dirty="0"/>
          </a:p>
          <a:p>
            <a:endParaRPr lang="en-GB" dirty="0"/>
          </a:p>
          <a:p>
            <a:endParaRPr lang="en-GB" dirty="0"/>
          </a:p>
          <a:p>
            <a:pPr marL="0" indent="0">
              <a:buNone/>
            </a:pPr>
            <a:r>
              <a:rPr lang="en-GB" i="1" dirty="0" err="1"/>
              <a:t>menti</a:t>
            </a:r>
            <a:r>
              <a:rPr lang="en-GB" i="1" dirty="0"/>
              <a:t> code will be provided.  </a:t>
            </a:r>
          </a:p>
        </p:txBody>
      </p:sp>
      <p:sp>
        <p:nvSpPr>
          <p:cNvPr id="4" name="Slide Number Placeholder 3">
            <a:extLst>
              <a:ext uri="{FF2B5EF4-FFF2-40B4-BE49-F238E27FC236}">
                <a16:creationId xmlns:a16="http://schemas.microsoft.com/office/drawing/2014/main" id="{57FE20D2-60F5-42D5-B160-ED45F97E5BEF}"/>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dirty="0"/>
          </a:p>
        </p:txBody>
      </p:sp>
    </p:spTree>
    <p:extLst>
      <p:ext uri="{BB962C8B-B14F-4D97-AF65-F5344CB8AC3E}">
        <p14:creationId xmlns:p14="http://schemas.microsoft.com/office/powerpoint/2010/main" val="3617302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089C-EDCE-4482-2279-E5633638789B}"/>
              </a:ext>
            </a:extLst>
          </p:cNvPr>
          <p:cNvSpPr>
            <a:spLocks noGrp="1"/>
          </p:cNvSpPr>
          <p:nvPr>
            <p:ph type="title"/>
          </p:nvPr>
        </p:nvSpPr>
        <p:spPr/>
        <p:txBody>
          <a:bodyPr/>
          <a:lstStyle/>
          <a:p>
            <a:r>
              <a:rPr lang="en-GB" dirty="0"/>
              <a:t>Q2</a:t>
            </a:r>
          </a:p>
        </p:txBody>
      </p:sp>
      <p:sp>
        <p:nvSpPr>
          <p:cNvPr id="3" name="Content Placeholder 2">
            <a:extLst>
              <a:ext uri="{FF2B5EF4-FFF2-40B4-BE49-F238E27FC236}">
                <a16:creationId xmlns:a16="http://schemas.microsoft.com/office/drawing/2014/main" id="{87D58C6A-F1B1-6070-7BFB-7DCF3B693FDD}"/>
              </a:ext>
            </a:extLst>
          </p:cNvPr>
          <p:cNvSpPr>
            <a:spLocks noGrp="1"/>
          </p:cNvSpPr>
          <p:nvPr>
            <p:ph idx="1"/>
          </p:nvPr>
        </p:nvSpPr>
        <p:spPr/>
        <p:txBody>
          <a:bodyPr/>
          <a:lstStyle/>
          <a:p>
            <a:r>
              <a:rPr lang="en-GB" dirty="0"/>
              <a:t>Imagine you are developing a screening tool for the risk of Alzheimer's disease using electronic healthcare records (EHR) data. You will implement an ML model to process historical medical records. Which metric will give you a higher weight (if any)? </a:t>
            </a:r>
          </a:p>
          <a:p>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614783BF-7FB0-1B5E-94B7-C097BE416AE5}"/>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dirty="0"/>
          </a:p>
        </p:txBody>
      </p:sp>
    </p:spTree>
    <p:extLst>
      <p:ext uri="{BB962C8B-B14F-4D97-AF65-F5344CB8AC3E}">
        <p14:creationId xmlns:p14="http://schemas.microsoft.com/office/powerpoint/2010/main" val="3665407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DCC1-7A67-AA91-6F61-8AC6A67912A4}"/>
              </a:ext>
            </a:extLst>
          </p:cNvPr>
          <p:cNvSpPr>
            <a:spLocks noGrp="1"/>
          </p:cNvSpPr>
          <p:nvPr>
            <p:ph type="title"/>
          </p:nvPr>
        </p:nvSpPr>
        <p:spPr/>
        <p:txBody>
          <a:bodyPr/>
          <a:lstStyle/>
          <a:p>
            <a:r>
              <a:rPr lang="en-GB" dirty="0"/>
              <a:t>Metric in Scikit-learn</a:t>
            </a:r>
          </a:p>
        </p:txBody>
      </p:sp>
      <p:sp>
        <p:nvSpPr>
          <p:cNvPr id="3" name="Content Placeholder 2">
            <a:extLst>
              <a:ext uri="{FF2B5EF4-FFF2-40B4-BE49-F238E27FC236}">
                <a16:creationId xmlns:a16="http://schemas.microsoft.com/office/drawing/2014/main" id="{2470700A-58E6-6488-A40E-3870D89839A7}"/>
              </a:ext>
            </a:extLst>
          </p:cNvPr>
          <p:cNvSpPr>
            <a:spLocks noGrp="1"/>
          </p:cNvSpPr>
          <p:nvPr>
            <p:ph idx="1"/>
          </p:nvPr>
        </p:nvSpPr>
        <p:spPr/>
        <p:txBody>
          <a:bodyPr/>
          <a:lstStyle/>
          <a:p>
            <a:r>
              <a:rPr lang="en-GB" dirty="0"/>
              <a:t>Metrics and scoring:</a:t>
            </a:r>
          </a:p>
          <a:p>
            <a:pPr marL="0" indent="0">
              <a:buNone/>
            </a:pPr>
            <a:r>
              <a:rPr lang="en-GB" dirty="0"/>
              <a:t>https://scikit-</a:t>
            </a:r>
            <a:r>
              <a:rPr lang="en-GB" dirty="0" err="1"/>
              <a:t>learn.org</a:t>
            </a:r>
            <a:r>
              <a:rPr lang="en-GB" dirty="0"/>
              <a:t>/stable/modules/</a:t>
            </a:r>
            <a:r>
              <a:rPr lang="en-GB" dirty="0" err="1"/>
              <a:t>model_evaluation.html#confusion-matrix</a:t>
            </a:r>
            <a:endParaRPr lang="en-GB" dirty="0"/>
          </a:p>
        </p:txBody>
      </p:sp>
      <p:sp>
        <p:nvSpPr>
          <p:cNvPr id="4" name="Slide Number Placeholder 3">
            <a:extLst>
              <a:ext uri="{FF2B5EF4-FFF2-40B4-BE49-F238E27FC236}">
                <a16:creationId xmlns:a16="http://schemas.microsoft.com/office/drawing/2014/main" id="{365BDEE5-4677-E9D4-9A0F-03CA15AEEC28}"/>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Tree>
    <p:extLst>
      <p:ext uri="{BB962C8B-B14F-4D97-AF65-F5344CB8AC3E}">
        <p14:creationId xmlns:p14="http://schemas.microsoft.com/office/powerpoint/2010/main" val="438056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7F4E-9B94-F5CB-203A-DCC969CCA43A}"/>
              </a:ext>
            </a:extLst>
          </p:cNvPr>
          <p:cNvSpPr>
            <a:spLocks noGrp="1"/>
          </p:cNvSpPr>
          <p:nvPr>
            <p:ph type="title"/>
          </p:nvPr>
        </p:nvSpPr>
        <p:spPr/>
        <p:txBody>
          <a:bodyPr/>
          <a:lstStyle/>
          <a:p>
            <a:r>
              <a:rPr lang="en-GB" dirty="0"/>
              <a:t>Acknowledgments</a:t>
            </a:r>
          </a:p>
        </p:txBody>
      </p:sp>
      <p:sp>
        <p:nvSpPr>
          <p:cNvPr id="3" name="Content Placeholder 2">
            <a:extLst>
              <a:ext uri="{FF2B5EF4-FFF2-40B4-BE49-F238E27FC236}">
                <a16:creationId xmlns:a16="http://schemas.microsoft.com/office/drawing/2014/main" id="{95878951-2515-EE74-D7C0-67A8C7FA66CC}"/>
              </a:ext>
            </a:extLst>
          </p:cNvPr>
          <p:cNvSpPr>
            <a:spLocks noGrp="1"/>
          </p:cNvSpPr>
          <p:nvPr>
            <p:ph idx="1"/>
          </p:nvPr>
        </p:nvSpPr>
        <p:spPr/>
        <p:txBody>
          <a:bodyPr/>
          <a:lstStyle/>
          <a:p>
            <a:r>
              <a:rPr lang="en-GB" sz="2160" dirty="0"/>
              <a:t>The slides on likelihood estimation are adapted from “A student’s guide to Bayesian Statistics) by Ben Lambert, SAGE, 2019.</a:t>
            </a:r>
          </a:p>
          <a:p>
            <a:r>
              <a:rPr lang="en-GB" sz="2160" dirty="0"/>
              <a:t>Some of the slides on Bayesian models and equations are adapted from Kevin Murphy’s book: </a:t>
            </a:r>
          </a:p>
          <a:p>
            <a:pPr lvl="1"/>
            <a:r>
              <a:rPr lang="en-GB" sz="2160" dirty="0"/>
              <a:t>Machine Learning: A Probabilistic Perspective Kevin P. Murphy, MIT Press.</a:t>
            </a:r>
          </a:p>
        </p:txBody>
      </p:sp>
      <p:sp>
        <p:nvSpPr>
          <p:cNvPr id="4" name="Slide Number Placeholder 3">
            <a:extLst>
              <a:ext uri="{FF2B5EF4-FFF2-40B4-BE49-F238E27FC236}">
                <a16:creationId xmlns:a16="http://schemas.microsoft.com/office/drawing/2014/main" id="{9168C321-C8FD-6B4F-73D6-4A04023A70E9}"/>
              </a:ext>
            </a:extLst>
          </p:cNvPr>
          <p:cNvSpPr>
            <a:spLocks noGrp="1"/>
          </p:cNvSpPr>
          <p:nvPr>
            <p:ph type="sldNum" sz="quarter" idx="12"/>
          </p:nvPr>
        </p:nvSpPr>
        <p:spPr/>
        <p:txBody>
          <a:bodyPr/>
          <a:lstStyle/>
          <a:p>
            <a:fld id="{44E22EE9-B8A0-0641-9265-052CFE9B95A7}" type="slidenum">
              <a:rPr lang="en-GB" altLang="en-US" smtClean="0"/>
              <a:pPr/>
              <a:t>63</a:t>
            </a:fld>
            <a:endParaRPr lang="en-GB" altLang="en-US" dirty="0"/>
          </a:p>
        </p:txBody>
      </p:sp>
    </p:spTree>
    <p:extLst>
      <p:ext uri="{BB962C8B-B14F-4D97-AF65-F5344CB8AC3E}">
        <p14:creationId xmlns:p14="http://schemas.microsoft.com/office/powerpoint/2010/main" val="2653526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64</a:t>
            </a:fld>
            <a:endParaRPr lang="en-GB" altLang="en-US" dirty="0"/>
          </a:p>
        </p:txBody>
      </p:sp>
      <p:sp>
        <p:nvSpPr>
          <p:cNvPr id="6" name="Content Placeholder 2">
            <a:extLst>
              <a:ext uri="{FF2B5EF4-FFF2-40B4-BE49-F238E27FC236}">
                <a16:creationId xmlns:a16="http://schemas.microsoft.com/office/drawing/2014/main" id="{866BB837-A965-5356-F836-FF9AC54AD69B}"/>
              </a:ext>
            </a:extLst>
          </p:cNvPr>
          <p:cNvSpPr>
            <a:spLocks noGrp="1"/>
          </p:cNvSpPr>
          <p:nvPr>
            <p:ph idx="1"/>
          </p:nvPr>
        </p:nvSpPr>
        <p:spPr>
          <a:xfrm>
            <a:off x="609600" y="1268414"/>
            <a:ext cx="10972800" cy="4968875"/>
          </a:xfrm>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Tree>
    <p:extLst>
      <p:ext uri="{BB962C8B-B14F-4D97-AF65-F5344CB8AC3E}">
        <p14:creationId xmlns:p14="http://schemas.microsoft.com/office/powerpoint/2010/main" val="126218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2F67-0ECD-CAEC-7C29-EB0ECBF96A97}"/>
              </a:ext>
            </a:extLst>
          </p:cNvPr>
          <p:cNvSpPr>
            <a:spLocks noGrp="1"/>
          </p:cNvSpPr>
          <p:nvPr>
            <p:ph type="title"/>
          </p:nvPr>
        </p:nvSpPr>
        <p:spPr/>
        <p:txBody>
          <a:bodyPr/>
          <a:lstStyle/>
          <a:p>
            <a:r>
              <a:rPr lang="en-GB" dirty="0"/>
              <a:t>Naïve Bayes</a:t>
            </a:r>
          </a:p>
        </p:txBody>
      </p:sp>
      <p:sp>
        <p:nvSpPr>
          <p:cNvPr id="3" name="Content Placeholder 2">
            <a:extLst>
              <a:ext uri="{FF2B5EF4-FFF2-40B4-BE49-F238E27FC236}">
                <a16:creationId xmlns:a16="http://schemas.microsoft.com/office/drawing/2014/main" id="{100C4BE5-3170-8925-9854-34110C6E50E2}"/>
              </a:ext>
            </a:extLst>
          </p:cNvPr>
          <p:cNvSpPr>
            <a:spLocks noGrp="1"/>
          </p:cNvSpPr>
          <p:nvPr>
            <p:ph idx="1"/>
          </p:nvPr>
        </p:nvSpPr>
        <p:spPr/>
        <p:txBody>
          <a:bodyPr/>
          <a:lstStyle/>
          <a:p>
            <a:r>
              <a:rPr lang="en-GB" dirty="0"/>
              <a:t>We call it Naïve because it assumes that all the features are independent. In practice, this is not always true, but this assumption allows us to apply the Bayesian theorem: </a:t>
            </a:r>
          </a:p>
        </p:txBody>
      </p:sp>
      <p:sp>
        <p:nvSpPr>
          <p:cNvPr id="4" name="Slide Number Placeholder 3">
            <a:extLst>
              <a:ext uri="{FF2B5EF4-FFF2-40B4-BE49-F238E27FC236}">
                <a16:creationId xmlns:a16="http://schemas.microsoft.com/office/drawing/2014/main" id="{BDA42A72-28A9-9593-ECF1-298F0EEA0607}"/>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8" name="Picture 7" descr="Text&#10;&#10;Description automatically generated with medium confidence">
            <a:extLst>
              <a:ext uri="{FF2B5EF4-FFF2-40B4-BE49-F238E27FC236}">
                <a16:creationId xmlns:a16="http://schemas.microsoft.com/office/drawing/2014/main" id="{F00E2535-CEF0-A173-7731-DBFDF1F75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387" y="3083362"/>
            <a:ext cx="6260614" cy="1209437"/>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053B994-738B-CF69-AB40-AD19464BBA90}"/>
                  </a:ext>
                </a:extLst>
              </p14:cNvPr>
              <p14:cNvContentPartPr/>
              <p14:nvPr/>
            </p14:nvContentPartPr>
            <p14:xfrm>
              <a:off x="3319200" y="2100600"/>
              <a:ext cx="7529040" cy="3686760"/>
            </p14:xfrm>
          </p:contentPart>
        </mc:Choice>
        <mc:Fallback>
          <p:pic>
            <p:nvPicPr>
              <p:cNvPr id="5" name="Ink 4">
                <a:extLst>
                  <a:ext uri="{FF2B5EF4-FFF2-40B4-BE49-F238E27FC236}">
                    <a16:creationId xmlns:a16="http://schemas.microsoft.com/office/drawing/2014/main" id="{B053B994-738B-CF69-AB40-AD19464BBA90}"/>
                  </a:ext>
                </a:extLst>
              </p:cNvPr>
              <p:cNvPicPr/>
              <p:nvPr/>
            </p:nvPicPr>
            <p:blipFill>
              <a:blip r:embed="rId4"/>
              <a:stretch>
                <a:fillRect/>
              </a:stretch>
            </p:blipFill>
            <p:spPr>
              <a:xfrm>
                <a:off x="3309840" y="2091240"/>
                <a:ext cx="7547760" cy="3705480"/>
              </a:xfrm>
              <a:prstGeom prst="rect">
                <a:avLst/>
              </a:prstGeom>
            </p:spPr>
          </p:pic>
        </mc:Fallback>
      </mc:AlternateContent>
    </p:spTree>
    <p:extLst>
      <p:ext uri="{BB962C8B-B14F-4D97-AF65-F5344CB8AC3E}">
        <p14:creationId xmlns:p14="http://schemas.microsoft.com/office/powerpoint/2010/main" val="32905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F71D-1DD9-C906-3978-7A72E81B0C9A}"/>
              </a:ext>
            </a:extLst>
          </p:cNvPr>
          <p:cNvSpPr>
            <a:spLocks noGrp="1"/>
          </p:cNvSpPr>
          <p:nvPr>
            <p:ph type="title"/>
          </p:nvPr>
        </p:nvSpPr>
        <p:spPr/>
        <p:txBody>
          <a:bodyPr/>
          <a:lstStyle/>
          <a:p>
            <a:r>
              <a:rPr lang="en-GB" dirty="0"/>
              <a:t>Assumptions in Naïve Bayes</a:t>
            </a:r>
          </a:p>
        </p:txBody>
      </p:sp>
      <p:sp>
        <p:nvSpPr>
          <p:cNvPr id="3" name="Content Placeholder 2">
            <a:extLst>
              <a:ext uri="{FF2B5EF4-FFF2-40B4-BE49-F238E27FC236}">
                <a16:creationId xmlns:a16="http://schemas.microsoft.com/office/drawing/2014/main" id="{9FAE29B5-743E-3436-A83A-02F353C0A36A}"/>
              </a:ext>
            </a:extLst>
          </p:cNvPr>
          <p:cNvSpPr>
            <a:spLocks noGrp="1"/>
          </p:cNvSpPr>
          <p:nvPr>
            <p:ph idx="1"/>
          </p:nvPr>
        </p:nvSpPr>
        <p:spPr/>
        <p:txBody>
          <a:bodyPr/>
          <a:lstStyle/>
          <a:p>
            <a:r>
              <a:rPr lang="en-GB" dirty="0"/>
              <a:t>We assume that the features are:</a:t>
            </a:r>
          </a:p>
          <a:p>
            <a:pPr lvl="1"/>
            <a:r>
              <a:rPr lang="en-GB" sz="2400" dirty="0">
                <a:ea typeface="ＭＳ Ｐゴシック" charset="0"/>
              </a:rPr>
              <a:t>Independent, given the outcome</a:t>
            </a:r>
          </a:p>
          <a:p>
            <a:r>
              <a:rPr lang="en-GB" dirty="0"/>
              <a:t>The assumption is not correct in the real world, but the models we can build are often useful in practice (with caution).  </a:t>
            </a:r>
          </a:p>
        </p:txBody>
      </p:sp>
      <p:sp>
        <p:nvSpPr>
          <p:cNvPr id="4" name="Slide Number Placeholder 3">
            <a:extLst>
              <a:ext uri="{FF2B5EF4-FFF2-40B4-BE49-F238E27FC236}">
                <a16:creationId xmlns:a16="http://schemas.microsoft.com/office/drawing/2014/main" id="{7162AE57-AEFD-3E3E-A1A2-5B4A8924B199}"/>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90C2CA8-6EDC-33B6-EBCB-0AE231DDB3B7}"/>
                  </a:ext>
                </a:extLst>
              </p14:cNvPr>
              <p14:cNvContentPartPr/>
              <p14:nvPr/>
            </p14:nvContentPartPr>
            <p14:xfrm>
              <a:off x="1530720" y="1008360"/>
              <a:ext cx="9471600" cy="4271040"/>
            </p14:xfrm>
          </p:contentPart>
        </mc:Choice>
        <mc:Fallback>
          <p:pic>
            <p:nvPicPr>
              <p:cNvPr id="5" name="Ink 4">
                <a:extLst>
                  <a:ext uri="{FF2B5EF4-FFF2-40B4-BE49-F238E27FC236}">
                    <a16:creationId xmlns:a16="http://schemas.microsoft.com/office/drawing/2014/main" id="{690C2CA8-6EDC-33B6-EBCB-0AE231DDB3B7}"/>
                  </a:ext>
                </a:extLst>
              </p:cNvPr>
              <p:cNvPicPr/>
              <p:nvPr/>
            </p:nvPicPr>
            <p:blipFill>
              <a:blip r:embed="rId3"/>
              <a:stretch>
                <a:fillRect/>
              </a:stretch>
            </p:blipFill>
            <p:spPr>
              <a:xfrm>
                <a:off x="1521360" y="999000"/>
                <a:ext cx="9490320" cy="4289760"/>
              </a:xfrm>
              <a:prstGeom prst="rect">
                <a:avLst/>
              </a:prstGeom>
            </p:spPr>
          </p:pic>
        </mc:Fallback>
      </mc:AlternateContent>
    </p:spTree>
    <p:extLst>
      <p:ext uri="{BB962C8B-B14F-4D97-AF65-F5344CB8AC3E}">
        <p14:creationId xmlns:p14="http://schemas.microsoft.com/office/powerpoint/2010/main" val="244390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B63B-1354-FE02-41F4-137E9924B0D7}"/>
              </a:ext>
            </a:extLst>
          </p:cNvPr>
          <p:cNvSpPr>
            <a:spLocks noGrp="1"/>
          </p:cNvSpPr>
          <p:nvPr>
            <p:ph type="title"/>
          </p:nvPr>
        </p:nvSpPr>
        <p:spPr/>
        <p:txBody>
          <a:bodyPr/>
          <a:lstStyle/>
          <a:p>
            <a:r>
              <a:rPr lang="en-GB" dirty="0"/>
              <a:t>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B1BE1-678E-CBC7-E15F-85B1C9D912B9}"/>
                  </a:ext>
                </a:extLst>
              </p:cNvPr>
              <p:cNvSpPr>
                <a:spLocks noGrp="1"/>
              </p:cNvSpPr>
              <p:nvPr>
                <p:ph idx="1"/>
              </p:nvPr>
            </p:nvSpPr>
            <p:spPr/>
            <p:txBody>
              <a:bodyPr/>
              <a:lstStyle/>
              <a:p>
                <a:pPr marL="0" indent="0" algn="ctr">
                  <a:buNone/>
                </a:pPr>
                <a14:m>
                  <m:oMath xmlns:m="http://schemas.openxmlformats.org/officeDocument/2006/math">
                    <m:r>
                      <a:rPr lang="en-GB" sz="3360" i="1">
                        <a:latin typeface="Cambria Math" panose="02040503050406030204" pitchFamily="18" charset="0"/>
                      </a:rPr>
                      <m:t>𝑃</m:t>
                    </m:r>
                    <m:d>
                      <m:dPr>
                        <m:ctrlPr>
                          <a:rPr lang="en-GB" sz="3360" i="1">
                            <a:latin typeface="Cambria Math" panose="02040503050406030204" pitchFamily="18" charset="0"/>
                          </a:rPr>
                        </m:ctrlPr>
                      </m:dPr>
                      <m:e>
                        <m:r>
                          <a:rPr lang="en-GB" sz="3360" i="1">
                            <a:latin typeface="Cambria Math" panose="02040503050406030204" pitchFamily="18" charset="0"/>
                          </a:rPr>
                          <m:t>𝑦</m:t>
                        </m:r>
                      </m:e>
                      <m:e>
                        <m:r>
                          <a:rPr lang="en-GB" sz="3360" i="1">
                            <a:latin typeface="Cambria Math" panose="02040503050406030204" pitchFamily="18" charset="0"/>
                          </a:rPr>
                          <m:t>𝑋</m:t>
                        </m:r>
                      </m:e>
                    </m:d>
                    <m:r>
                      <a:rPr lang="en-GB" sz="3360" i="1">
                        <a:latin typeface="Cambria Math" panose="02040503050406030204" pitchFamily="18" charset="0"/>
                      </a:rPr>
                      <m:t>= </m:t>
                    </m:r>
                    <m:f>
                      <m:fPr>
                        <m:ctrlPr>
                          <a:rPr lang="en-GB" sz="3360" i="1">
                            <a:latin typeface="Cambria Math" panose="02040503050406030204" pitchFamily="18" charset="0"/>
                          </a:rPr>
                        </m:ctrlPr>
                      </m:fPr>
                      <m:num>
                        <m:r>
                          <a:rPr lang="en-GB" sz="3360" i="1">
                            <a:latin typeface="Cambria Math" panose="02040503050406030204" pitchFamily="18" charset="0"/>
                          </a:rPr>
                          <m:t>𝑃</m:t>
                        </m:r>
                        <m:d>
                          <m:dPr>
                            <m:ctrlPr>
                              <a:rPr lang="en-GB" sz="3360" i="1">
                                <a:latin typeface="Cambria Math" panose="02040503050406030204" pitchFamily="18" charset="0"/>
                              </a:rPr>
                            </m:ctrlPr>
                          </m:dPr>
                          <m:e>
                            <m:r>
                              <a:rPr lang="en-GB" sz="3360" i="1">
                                <a:latin typeface="Cambria Math" panose="02040503050406030204" pitchFamily="18" charset="0"/>
                              </a:rPr>
                              <m:t>𝑋</m:t>
                            </m:r>
                          </m:e>
                          <m:e>
                            <m:r>
                              <a:rPr lang="en-GB" sz="3360" i="1">
                                <a:latin typeface="Cambria Math" panose="02040503050406030204" pitchFamily="18" charset="0"/>
                              </a:rPr>
                              <m:t>𝑦</m:t>
                            </m:r>
                          </m:e>
                        </m:d>
                        <m:r>
                          <a:rPr lang="en-GB" sz="3360" i="1">
                            <a:latin typeface="Cambria Math" panose="02040503050406030204" pitchFamily="18" charset="0"/>
                          </a:rPr>
                          <m:t>.  </m:t>
                        </m:r>
                        <m:r>
                          <a:rPr lang="en-GB" sz="3360" i="1">
                            <a:latin typeface="Cambria Math" panose="02040503050406030204" pitchFamily="18" charset="0"/>
                          </a:rPr>
                          <m:t>𝑃</m:t>
                        </m:r>
                        <m:r>
                          <a:rPr lang="en-GB" sz="3360" i="1">
                            <a:latin typeface="Cambria Math" panose="02040503050406030204" pitchFamily="18" charset="0"/>
                          </a:rPr>
                          <m:t>(</m:t>
                        </m:r>
                        <m:r>
                          <a:rPr lang="en-GB" sz="3360" i="1">
                            <a:latin typeface="Cambria Math" panose="02040503050406030204" pitchFamily="18" charset="0"/>
                          </a:rPr>
                          <m:t>𝑦</m:t>
                        </m:r>
                        <m:r>
                          <a:rPr lang="en-GB" sz="3360" i="1">
                            <a:latin typeface="Cambria Math" panose="02040503050406030204" pitchFamily="18" charset="0"/>
                          </a:rPr>
                          <m:t>)</m:t>
                        </m:r>
                      </m:num>
                      <m:den>
                        <m:r>
                          <a:rPr lang="en-GB" sz="3360" i="1">
                            <a:latin typeface="Cambria Math" panose="02040503050406030204" pitchFamily="18" charset="0"/>
                          </a:rPr>
                          <m:t>𝑃</m:t>
                        </m:r>
                        <m:r>
                          <a:rPr lang="en-GB" sz="3360" i="1">
                            <a:latin typeface="Cambria Math" panose="02040503050406030204" pitchFamily="18" charset="0"/>
                          </a:rPr>
                          <m:t>(</m:t>
                        </m:r>
                        <m:r>
                          <a:rPr lang="en-GB" sz="3360" i="1">
                            <a:latin typeface="Cambria Math" panose="02040503050406030204" pitchFamily="18" charset="0"/>
                          </a:rPr>
                          <m:t>𝑋</m:t>
                        </m:r>
                        <m:r>
                          <a:rPr lang="en-GB" sz="3360" i="1">
                            <a:latin typeface="Cambria Math" panose="02040503050406030204" pitchFamily="18" charset="0"/>
                          </a:rPr>
                          <m:t>)</m:t>
                        </m:r>
                      </m:den>
                    </m:f>
                  </m:oMath>
                </a14:m>
                <a:r>
                  <a:rPr lang="en-GB" sz="4320" dirty="0"/>
                  <a:t> </a:t>
                </a:r>
              </a:p>
              <a:p>
                <a:pPr marL="0" indent="0">
                  <a:buNone/>
                </a:pPr>
                <a:endParaRPr lang="en-GB" dirty="0"/>
              </a:p>
              <a:p>
                <a14:m>
                  <m:oMath xmlns:m="http://schemas.openxmlformats.org/officeDocument/2006/math">
                    <m:r>
                      <a:rPr lang="en-GB" i="1">
                        <a:latin typeface="Cambria Math" panose="02040503050406030204" pitchFamily="18" charset="0"/>
                      </a:rPr>
                      <m:t>𝑦</m:t>
                    </m:r>
                  </m:oMath>
                </a14:m>
                <a:r>
                  <a:rPr lang="en-GB" dirty="0"/>
                  <a:t> is our outcome/targe (e.g. if someone has a type of disease), </a:t>
                </a:r>
              </a:p>
              <a:p>
                <a14:m>
                  <m:oMath xmlns:m="http://schemas.openxmlformats.org/officeDocument/2006/math">
                    <m:r>
                      <a:rPr lang="en-GB" i="1">
                        <a:latin typeface="Cambria Math" panose="02040503050406030204" pitchFamily="18" charset="0"/>
                      </a:rPr>
                      <m:t>𝑋</m:t>
                    </m:r>
                  </m:oMath>
                </a14:m>
                <a:r>
                  <a:rPr lang="en-GB" dirty="0"/>
                  <a:t> represents the samples; each features is shown as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14:m>
                  <m:oMath xmlns:m="http://schemas.openxmlformats.org/officeDocument/2006/math">
                    <m:r>
                      <a:rPr lang="en-GB" i="1">
                        <a:latin typeface="Cambria Math" panose="02040503050406030204" pitchFamily="18" charset="0"/>
                      </a:rPr>
                      <m:t>𝑋</m:t>
                    </m:r>
                    <m:r>
                      <a:rPr lang="en-GB" i="1">
                        <a:latin typeface="Cambria Math" panose="02040503050406030204" pitchFamily="18" charset="0"/>
                      </a:rPr>
                      <m:t>=</m:t>
                    </m:r>
                    <m:d>
                      <m:dPr>
                        <m:begChr m:val="{"/>
                        <m:endChr m:val="}"/>
                        <m:ctrlPr>
                          <a:rPr lang="en-GB" i="1">
                            <a:latin typeface="Cambria Math" panose="02040503050406030204" pitchFamily="18" charset="0"/>
                          </a:rPr>
                        </m:ctrlPr>
                      </m:dPr>
                      <m:e>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3</m:t>
                            </m:r>
                          </m:sub>
                        </m:sSub>
                        <m:r>
                          <a:rPr lang="en-GB" b="0" i="1" smtClean="0">
                            <a:latin typeface="Cambria Math" panose="02040503050406030204" pitchFamily="18" charset="0"/>
                          </a:rPr>
                          <m:t>,</m:t>
                        </m:r>
                        <m:r>
                          <a:rPr lang="en-GB" i="1" smtClean="0">
                            <a:latin typeface="Cambria Math" panose="02040503050406030204" pitchFamily="18" charset="0"/>
                          </a:rPr>
                          <m:t> </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𝑛</m:t>
                            </m:r>
                          </m:sub>
                        </m:sSub>
                      </m:e>
                    </m:d>
                  </m:oMath>
                </a14:m>
                <a:r>
                  <a:rPr lang="en-GB" dirty="0"/>
                  <a:t> are the features.</a:t>
                </a:r>
              </a:p>
            </p:txBody>
          </p:sp>
        </mc:Choice>
        <mc:Fallback xmlns="">
          <p:sp>
            <p:nvSpPr>
              <p:cNvPr id="3" name="Content Placeholder 2">
                <a:extLst>
                  <a:ext uri="{FF2B5EF4-FFF2-40B4-BE49-F238E27FC236}">
                    <a16:creationId xmlns:a16="http://schemas.microsoft.com/office/drawing/2014/main" id="{AB6B1BE1-678E-CBC7-E15F-85B1C9D912B9}"/>
                  </a:ext>
                </a:extLst>
              </p:cNvPr>
              <p:cNvSpPr>
                <a:spLocks noGrp="1" noRot="1" noChangeAspect="1" noMove="1" noResize="1" noEditPoints="1" noAdjustHandles="1" noChangeArrowheads="1" noChangeShapeType="1" noTextEdit="1"/>
              </p:cNvSpPr>
              <p:nvPr>
                <p:ph idx="1"/>
              </p:nvPr>
            </p:nvSpPr>
            <p:spPr>
              <a:blipFill>
                <a:blip r:embed="rId2"/>
                <a:stretch>
                  <a:fillRect l="-92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ECCF544-4140-C958-420D-27833D00C69D}"/>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E773ACCE-C95A-A902-50F2-F2B68D8B6F93}"/>
                  </a:ext>
                </a:extLst>
              </p14:cNvPr>
              <p14:cNvContentPartPr/>
              <p14:nvPr/>
            </p14:nvContentPartPr>
            <p14:xfrm>
              <a:off x="1837080" y="270360"/>
              <a:ext cx="7947360" cy="5426280"/>
            </p14:xfrm>
          </p:contentPart>
        </mc:Choice>
        <mc:Fallback>
          <p:pic>
            <p:nvPicPr>
              <p:cNvPr id="5" name="Ink 4">
                <a:extLst>
                  <a:ext uri="{FF2B5EF4-FFF2-40B4-BE49-F238E27FC236}">
                    <a16:creationId xmlns:a16="http://schemas.microsoft.com/office/drawing/2014/main" id="{E773ACCE-C95A-A902-50F2-F2B68D8B6F93}"/>
                  </a:ext>
                </a:extLst>
              </p:cNvPr>
              <p:cNvPicPr/>
              <p:nvPr/>
            </p:nvPicPr>
            <p:blipFill>
              <a:blip r:embed="rId4"/>
              <a:stretch>
                <a:fillRect/>
              </a:stretch>
            </p:blipFill>
            <p:spPr>
              <a:xfrm>
                <a:off x="1827720" y="261000"/>
                <a:ext cx="7966080" cy="5445000"/>
              </a:xfrm>
              <a:prstGeom prst="rect">
                <a:avLst/>
              </a:prstGeom>
            </p:spPr>
          </p:pic>
        </mc:Fallback>
      </mc:AlternateContent>
    </p:spTree>
    <p:extLst>
      <p:ext uri="{BB962C8B-B14F-4D97-AF65-F5344CB8AC3E}">
        <p14:creationId xmlns:p14="http://schemas.microsoft.com/office/powerpoint/2010/main" val="682493955"/>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47687</TotalTime>
  <Words>3645</Words>
  <Application>Microsoft Office PowerPoint</Application>
  <PresentationFormat>Widescreen</PresentationFormat>
  <Paragraphs>486</Paragraphs>
  <Slides>64</Slides>
  <Notes>5</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CCSR</vt:lpstr>
      <vt:lpstr>PowerPoint Presentation</vt:lpstr>
      <vt:lpstr>Probability of a union of two events</vt:lpstr>
      <vt:lpstr>Conditional probability</vt:lpstr>
      <vt:lpstr>The Bayes rule </vt:lpstr>
      <vt:lpstr>Bayes theorem*</vt:lpstr>
      <vt:lpstr>Bayesian Classification</vt:lpstr>
      <vt:lpstr>Naïve Bayes</vt:lpstr>
      <vt:lpstr>Assumptions in Naïve Bayes</vt:lpstr>
      <vt:lpstr>Bayes rule</vt:lpstr>
      <vt:lpstr>Determining Naïve Bayes</vt:lpstr>
      <vt:lpstr>Let’s simplify</vt:lpstr>
      <vt:lpstr>Example</vt:lpstr>
      <vt:lpstr>Naïve Bayes: example</vt:lpstr>
      <vt:lpstr>Algorithm for Naïve Bayes (with binary features)</vt:lpstr>
      <vt:lpstr>What about continuous variables?</vt:lpstr>
      <vt:lpstr>Bayesian decision methods </vt:lpstr>
      <vt:lpstr>Joint probability</vt:lpstr>
      <vt:lpstr>Medical diagnosis example</vt:lpstr>
      <vt:lpstr>Example- applying Bayesian theorem </vt:lpstr>
      <vt:lpstr>Bayesian inference </vt:lpstr>
      <vt:lpstr>Likelihood</vt:lpstr>
      <vt:lpstr>Maximum likelihood*</vt:lpstr>
      <vt:lpstr>Estimating the maximum likelihood*</vt:lpstr>
      <vt:lpstr>Estimating the maximum likelihood*</vt:lpstr>
      <vt:lpstr>Repeating our example*</vt:lpstr>
      <vt:lpstr>Log likelihood*</vt:lpstr>
      <vt:lpstr>Log likelihood*</vt:lpstr>
      <vt:lpstr>Maximising the Log likelihood*</vt:lpstr>
      <vt:lpstr>Why do we take the first derivative and set it to zero?</vt:lpstr>
      <vt:lpstr>Maximising the Log likelihood*</vt:lpstr>
      <vt:lpstr>Naïve Bayes in python</vt:lpstr>
      <vt:lpstr>Naïve Bayes in python</vt:lpstr>
      <vt:lpstr>Gaussian Naïve Bayes</vt:lpstr>
      <vt:lpstr>Multinomial Naïve Bayes</vt:lpstr>
      <vt:lpstr>Multinomial Naïve Bayes*</vt:lpstr>
      <vt:lpstr>Evaluation metrics</vt:lpstr>
      <vt:lpstr>Precision and Recall </vt:lpstr>
      <vt:lpstr>Recall</vt:lpstr>
      <vt:lpstr>Precision and Recall</vt:lpstr>
      <vt:lpstr>Accuracy</vt:lpstr>
      <vt:lpstr>Accuracy – how to interpret it</vt:lpstr>
      <vt:lpstr>Accuracy interpretation example</vt:lpstr>
      <vt:lpstr>F1 Score </vt:lpstr>
      <vt:lpstr>ROC curve (receiver operating characteristic curve)</vt:lpstr>
      <vt:lpstr>ROC curve</vt:lpstr>
      <vt:lpstr>AUC: Area Under the ROC Curve</vt:lpstr>
      <vt:lpstr>PR AUC vs ROC AUC</vt:lpstr>
      <vt:lpstr>Cases that AUC could be useful</vt:lpstr>
      <vt:lpstr>Cases that AUC will NOT be useful</vt:lpstr>
      <vt:lpstr>Prediction bias</vt:lpstr>
      <vt:lpstr>Sensitivity and specificity</vt:lpstr>
      <vt:lpstr>Sensitivity/Specificity: Example</vt:lpstr>
      <vt:lpstr>Specificity and Sensitivity </vt:lpstr>
      <vt:lpstr>Confusion matrix</vt:lpstr>
      <vt:lpstr>Youden’s index</vt:lpstr>
      <vt:lpstr>Probability calibration</vt:lpstr>
      <vt:lpstr>All in one place</vt:lpstr>
      <vt:lpstr>Open discussion</vt:lpstr>
      <vt:lpstr>PowerPoint Presentation</vt:lpstr>
      <vt:lpstr>Q1</vt:lpstr>
      <vt:lpstr>Q2</vt:lpstr>
      <vt:lpstr>Metric in Scikit-learn</vt:lpstr>
      <vt:lpstr>Acknowledgments</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302</cp:revision>
  <cp:lastPrinted>2026-01-14T15:32:41Z</cp:lastPrinted>
  <dcterms:created xsi:type="dcterms:W3CDTF">2015-10-05T13:27:19Z</dcterms:created>
  <dcterms:modified xsi:type="dcterms:W3CDTF">2026-01-15T12:33:34Z</dcterms:modified>
  <cp:category/>
</cp:coreProperties>
</file>